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0" r:id="rId3"/>
  </p:sldMasterIdLst>
  <p:notesMasterIdLst>
    <p:notesMasterId r:id="rId12"/>
  </p:notesMasterIdLst>
  <p:sldIdLst>
    <p:sldId id="257" r:id="rId4"/>
    <p:sldId id="258" r:id="rId5"/>
    <p:sldId id="272" r:id="rId6"/>
    <p:sldId id="275" r:id="rId7"/>
    <p:sldId id="264" r:id="rId8"/>
    <p:sldId id="269" r:id="rId9"/>
    <p:sldId id="270"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8EB246-0BBD-2149-8DD7-FAA570939560}" name="RICHARDS, Sheridan M" initials="RM" userId="S::richardssheridanm@uams.edu::b1ba9457-d863-4485-9c06-a1b0e18aa63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urner, Eric J" initials="TEJ" lastIdx="1" clrIdx="0">
    <p:extLst>
      <p:ext uri="{19B8F6BF-5375-455C-9EA6-DF929625EA0E}">
        <p15:presenceInfo xmlns:p15="http://schemas.microsoft.com/office/powerpoint/2012/main" userId="S::TurnerEricJ@uams.edu::80f12871-72b5-4498-8ffb-489a7e21aa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DD68F-9380-41BC-8B02-644B0116ACB9}" v="280" dt="2023-04-19T17:00:12.3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75" autoAdjust="0"/>
  </p:normalViewPr>
  <p:slideViewPr>
    <p:cSldViewPr snapToGrid="0">
      <p:cViewPr varScale="1">
        <p:scale>
          <a:sx n="107" d="100"/>
          <a:sy n="107"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4-19T12:00:03.026" idx="1">
    <p:pos x="6919" y="1626"/>
    <p:text>Add resources</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04A08-F147-4DB5-ADFC-FEFEFD655A97}" type="doc">
      <dgm:prSet loTypeId="urn:microsoft.com/office/officeart/2017/3/layout/DropPinTimeline" loCatId="timeline" qsTypeId="urn:microsoft.com/office/officeart/2005/8/quickstyle/simple1" qsCatId="simple" csTypeId="urn:microsoft.com/office/officeart/2005/8/colors/colorful2" csCatId="colorful" phldr="1"/>
      <dgm:spPr/>
      <dgm:t>
        <a:bodyPr/>
        <a:lstStyle/>
        <a:p>
          <a:endParaRPr lang="en-US"/>
        </a:p>
      </dgm:t>
    </dgm:pt>
    <dgm:pt modelId="{8706E032-0A1E-4D64-8E25-CB6925C46334}">
      <dgm:prSet phldrT="[Text]" phldr="0"/>
      <dgm:spPr/>
      <dgm:t>
        <a:bodyPr/>
        <a:lstStyle/>
        <a:p>
          <a:pPr>
            <a:defRPr b="1"/>
          </a:pPr>
          <a:r>
            <a:rPr lang="en-US" b="0" dirty="0">
              <a:latin typeface="Calibri Light" panose="020F0302020204030204"/>
            </a:rPr>
            <a:t>May  - June, 2023</a:t>
          </a:r>
        </a:p>
      </dgm:t>
    </dgm:pt>
    <dgm:pt modelId="{18343B7D-CC60-4E6C-A870-FAA1715D5D41}" type="parTrans" cxnId="{20A51DE1-F4C5-4487-8179-683382C26FDD}">
      <dgm:prSet/>
      <dgm:spPr/>
      <dgm:t>
        <a:bodyPr/>
        <a:lstStyle/>
        <a:p>
          <a:endParaRPr lang="en-US"/>
        </a:p>
      </dgm:t>
    </dgm:pt>
    <dgm:pt modelId="{E7B2C143-C06F-4948-B211-C50941CFADD4}" type="sibTrans" cxnId="{20A51DE1-F4C5-4487-8179-683382C26FDD}">
      <dgm:prSet/>
      <dgm:spPr/>
      <dgm:t>
        <a:bodyPr/>
        <a:lstStyle/>
        <a:p>
          <a:endParaRPr lang="en-US"/>
        </a:p>
      </dgm:t>
    </dgm:pt>
    <dgm:pt modelId="{7EB5F2BA-93DD-4872-B4C2-B4736FA9313C}">
      <dgm:prSet phldrT="[Text]" phldr="0"/>
      <dgm:spPr/>
      <dgm:t>
        <a:bodyPr/>
        <a:lstStyle/>
        <a:p>
          <a:pPr>
            <a:defRPr b="1"/>
          </a:pPr>
          <a:r>
            <a:rPr lang="en-US" b="0" dirty="0">
              <a:latin typeface="Calibri Light" panose="020F0302020204030204"/>
            </a:rPr>
            <a:t> June - July, 2023</a:t>
          </a:r>
        </a:p>
      </dgm:t>
    </dgm:pt>
    <dgm:pt modelId="{97A20410-0D52-4D45-9C55-AAE8CE887975}" type="parTrans" cxnId="{040CF5CD-8358-4CD2-A044-D0D2357EBBDF}">
      <dgm:prSet/>
      <dgm:spPr/>
      <dgm:t>
        <a:bodyPr/>
        <a:lstStyle/>
        <a:p>
          <a:endParaRPr lang="en-US"/>
        </a:p>
      </dgm:t>
    </dgm:pt>
    <dgm:pt modelId="{0FF3F6B3-4061-477E-BD3B-143A1C5C321C}" type="sibTrans" cxnId="{040CF5CD-8358-4CD2-A044-D0D2357EBBDF}">
      <dgm:prSet/>
      <dgm:spPr/>
      <dgm:t>
        <a:bodyPr/>
        <a:lstStyle/>
        <a:p>
          <a:endParaRPr lang="en-US"/>
        </a:p>
      </dgm:t>
    </dgm:pt>
    <dgm:pt modelId="{BDF647AE-DA3C-437C-861E-C1423CA0AF65}">
      <dgm:prSet phldr="0"/>
      <dgm:spPr/>
      <dgm:t>
        <a:bodyPr/>
        <a:lstStyle/>
        <a:p>
          <a:pPr>
            <a:defRPr b="1"/>
          </a:pPr>
          <a:r>
            <a:rPr lang="en-US" b="0" dirty="0">
              <a:latin typeface="Calibri Light" panose="020F0302020204030204"/>
            </a:rPr>
            <a:t>March 27, 2023 – April 10, 2023</a:t>
          </a:r>
        </a:p>
      </dgm:t>
    </dgm:pt>
    <dgm:pt modelId="{A60649C8-0587-4F54-AD1E-A02642630A7B}" type="parTrans" cxnId="{FA6998C9-EEF5-406D-868D-9A6D705B15AB}">
      <dgm:prSet/>
      <dgm:spPr/>
      <dgm:t>
        <a:bodyPr/>
        <a:lstStyle/>
        <a:p>
          <a:endParaRPr lang="en-US"/>
        </a:p>
      </dgm:t>
    </dgm:pt>
    <dgm:pt modelId="{429DE8EA-095E-4729-B23F-6BC592EAE6F3}" type="sibTrans" cxnId="{FA6998C9-EEF5-406D-868D-9A6D705B15AB}">
      <dgm:prSet/>
      <dgm:spPr/>
      <dgm:t>
        <a:bodyPr/>
        <a:lstStyle/>
        <a:p>
          <a:endParaRPr lang="en-US"/>
        </a:p>
      </dgm:t>
    </dgm:pt>
    <dgm:pt modelId="{6E1C451A-998E-4F16-BFD4-BF485A810D70}">
      <dgm:prSet phldr="0"/>
      <dgm:spPr/>
      <dgm:t>
        <a:bodyPr/>
        <a:lstStyle/>
        <a:p>
          <a:r>
            <a:rPr lang="en-US" b="0" dirty="0">
              <a:latin typeface="Calibri Light" panose="020F0302020204030204"/>
            </a:rPr>
            <a:t>Results/debrief with Executive Leadership</a:t>
          </a:r>
          <a:r>
            <a:rPr lang="en-US" dirty="0">
              <a:latin typeface="Calibri Light" panose="020F0302020204030204"/>
            </a:rPr>
            <a:t>, VC, Department Chairs with Action Plan Development.  </a:t>
          </a:r>
          <a:endParaRPr lang="en-US" dirty="0"/>
        </a:p>
      </dgm:t>
    </dgm:pt>
    <dgm:pt modelId="{019B559D-E35E-464A-B27A-BD327B7BEA64}" type="parTrans" cxnId="{052AA427-63EC-4E07-AB68-633A1A0C5408}">
      <dgm:prSet/>
      <dgm:spPr/>
      <dgm:t>
        <a:bodyPr/>
        <a:lstStyle/>
        <a:p>
          <a:endParaRPr lang="en-US"/>
        </a:p>
      </dgm:t>
    </dgm:pt>
    <dgm:pt modelId="{65F8E6A2-C2E6-4C7F-A6EA-4E6B16AAE864}" type="sibTrans" cxnId="{052AA427-63EC-4E07-AB68-633A1A0C5408}">
      <dgm:prSet/>
      <dgm:spPr/>
      <dgm:t>
        <a:bodyPr/>
        <a:lstStyle/>
        <a:p>
          <a:endParaRPr lang="en-US"/>
        </a:p>
      </dgm:t>
    </dgm:pt>
    <dgm:pt modelId="{E4AB6F1A-7CCC-4920-86C1-86910C752DBB}">
      <dgm:prSet phldr="0"/>
      <dgm:spPr/>
      <dgm:t>
        <a:bodyPr/>
        <a:lstStyle/>
        <a:p>
          <a:r>
            <a:rPr lang="en-US" b="0" dirty="0">
              <a:latin typeface="Calibri Light" panose="020F0302020204030204"/>
            </a:rPr>
            <a:t>Results/debrief with Leaders/Managers  with Action Plan Development</a:t>
          </a:r>
          <a:r>
            <a:rPr lang="en-US" dirty="0">
              <a:latin typeface="Calibri Light" panose="020F0302020204030204"/>
            </a:rPr>
            <a:t>. </a:t>
          </a:r>
          <a:endParaRPr lang="en-US" dirty="0"/>
        </a:p>
      </dgm:t>
    </dgm:pt>
    <dgm:pt modelId="{BA460244-2E52-436F-A0A0-ACA44C06ED12}" type="parTrans" cxnId="{D82B69A3-DAA7-4A55-860A-06440FA50FF4}">
      <dgm:prSet/>
      <dgm:spPr/>
      <dgm:t>
        <a:bodyPr/>
        <a:lstStyle/>
        <a:p>
          <a:endParaRPr lang="en-US"/>
        </a:p>
      </dgm:t>
    </dgm:pt>
    <dgm:pt modelId="{9C03CB38-E452-4085-ACE8-3AD51AD24CCD}" type="sibTrans" cxnId="{D82B69A3-DAA7-4A55-860A-06440FA50FF4}">
      <dgm:prSet/>
      <dgm:spPr/>
      <dgm:t>
        <a:bodyPr/>
        <a:lstStyle/>
        <a:p>
          <a:endParaRPr lang="en-US"/>
        </a:p>
      </dgm:t>
    </dgm:pt>
    <dgm:pt modelId="{067486B6-0582-4A6D-ADD2-6A80A2CBF114}">
      <dgm:prSet phldr="0"/>
      <dgm:spPr/>
      <dgm:t>
        <a:bodyPr/>
        <a:lstStyle/>
        <a:p>
          <a:pPr>
            <a:defRPr b="1"/>
          </a:pPr>
          <a:r>
            <a:rPr lang="en-US" b="0" dirty="0">
              <a:latin typeface="Calibri Light" panose="020F0302020204030204"/>
            </a:rPr>
            <a:t>July, 2023</a:t>
          </a:r>
          <a:endParaRPr lang="en-US" dirty="0">
            <a:latin typeface="Calibri Light" panose="020F0302020204030204"/>
          </a:endParaRPr>
        </a:p>
      </dgm:t>
    </dgm:pt>
    <dgm:pt modelId="{DC75609A-0380-4F81-B1B9-52697ABE3F49}" type="parTrans" cxnId="{165C84FE-C2F9-4D10-BC33-25C0407FC96C}">
      <dgm:prSet/>
      <dgm:spPr/>
      <dgm:t>
        <a:bodyPr/>
        <a:lstStyle/>
        <a:p>
          <a:endParaRPr lang="en-US"/>
        </a:p>
      </dgm:t>
    </dgm:pt>
    <dgm:pt modelId="{DD84ECBF-EE17-4AF9-B96C-0F51C88256BD}" type="sibTrans" cxnId="{165C84FE-C2F9-4D10-BC33-25C0407FC96C}">
      <dgm:prSet/>
      <dgm:spPr/>
      <dgm:t>
        <a:bodyPr/>
        <a:lstStyle/>
        <a:p>
          <a:endParaRPr lang="en-US"/>
        </a:p>
      </dgm:t>
    </dgm:pt>
    <dgm:pt modelId="{96726710-751E-4FCE-8C88-98DAAE53C231}">
      <dgm:prSet phldr="0"/>
      <dgm:spPr/>
      <dgm:t>
        <a:bodyPr/>
        <a:lstStyle/>
        <a:p>
          <a:r>
            <a:rPr lang="en-US" b="0" dirty="0">
              <a:latin typeface="Calibri Light" panose="020F0302020204030204"/>
            </a:rPr>
            <a:t>Results/debrief rollout to Employees with Action Plan Development.</a:t>
          </a:r>
        </a:p>
      </dgm:t>
    </dgm:pt>
    <dgm:pt modelId="{E3D633A9-1F89-4664-86E2-5E1E839E9398}" type="parTrans" cxnId="{3F1970C7-4A34-4AB7-8D97-4910ED712B8D}">
      <dgm:prSet/>
      <dgm:spPr/>
      <dgm:t>
        <a:bodyPr/>
        <a:lstStyle/>
        <a:p>
          <a:endParaRPr lang="en-US"/>
        </a:p>
      </dgm:t>
    </dgm:pt>
    <dgm:pt modelId="{06281325-D612-47E1-BA46-8D4541AE99B7}" type="sibTrans" cxnId="{3F1970C7-4A34-4AB7-8D97-4910ED712B8D}">
      <dgm:prSet/>
      <dgm:spPr/>
      <dgm:t>
        <a:bodyPr/>
        <a:lstStyle/>
        <a:p>
          <a:endParaRPr lang="en-US"/>
        </a:p>
      </dgm:t>
    </dgm:pt>
    <dgm:pt modelId="{E8ADF8A3-5739-4F60-B3A8-15426FC68D01}">
      <dgm:prSet phldr="0"/>
      <dgm:spPr/>
      <dgm:t>
        <a:bodyPr/>
        <a:lstStyle/>
        <a:p>
          <a:r>
            <a:rPr lang="en-US" b="1" dirty="0">
              <a:latin typeface="Calibri Light" panose="020F0302020204030204"/>
            </a:rPr>
            <a:t>SURVEY OPENS</a:t>
          </a:r>
          <a:endParaRPr lang="en-US" b="1" dirty="0"/>
        </a:p>
      </dgm:t>
    </dgm:pt>
    <dgm:pt modelId="{CD993D7A-16BB-4ACC-B7EA-6ED329183DC6}" type="parTrans" cxnId="{31462700-4B42-42EC-8C92-1FCD456EB638}">
      <dgm:prSet/>
      <dgm:spPr/>
      <dgm:t>
        <a:bodyPr/>
        <a:lstStyle/>
        <a:p>
          <a:endParaRPr lang="en-US"/>
        </a:p>
      </dgm:t>
    </dgm:pt>
    <dgm:pt modelId="{206CB3F0-71C3-43B9-A397-67F5774AE3BB}" type="sibTrans" cxnId="{31462700-4B42-42EC-8C92-1FCD456EB638}">
      <dgm:prSet/>
      <dgm:spPr/>
      <dgm:t>
        <a:bodyPr/>
        <a:lstStyle/>
        <a:p>
          <a:endParaRPr lang="en-US"/>
        </a:p>
      </dgm:t>
    </dgm:pt>
    <dgm:pt modelId="{8D7358C1-DA20-4E81-BD87-C4098A7E2248}" type="pres">
      <dgm:prSet presAssocID="{15704A08-F147-4DB5-ADFC-FEFEFD655A97}" presName="root" presStyleCnt="0">
        <dgm:presLayoutVars>
          <dgm:chMax/>
          <dgm:chPref/>
          <dgm:animLvl val="lvl"/>
        </dgm:presLayoutVars>
      </dgm:prSet>
      <dgm:spPr/>
    </dgm:pt>
    <dgm:pt modelId="{4A82161D-07CA-42C3-9474-699676BB074C}" type="pres">
      <dgm:prSet presAssocID="{15704A08-F147-4DB5-ADFC-FEFEFD655A97}" presName="divider" presStyleLbl="fgAcc1" presStyleIdx="0" presStyleCnt="5"/>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57710EEF-364D-413E-BD1B-02E68583094B}" type="pres">
      <dgm:prSet presAssocID="{15704A08-F147-4DB5-ADFC-FEFEFD655A97}" presName="nodes" presStyleCnt="0">
        <dgm:presLayoutVars>
          <dgm:chMax/>
          <dgm:chPref/>
          <dgm:animLvl val="lvl"/>
        </dgm:presLayoutVars>
      </dgm:prSet>
      <dgm:spPr/>
    </dgm:pt>
    <dgm:pt modelId="{C9F4EA95-9FB8-4C26-A9A4-93E19F34F6D8}" type="pres">
      <dgm:prSet presAssocID="{BDF647AE-DA3C-437C-861E-C1423CA0AF65}" presName="composite" presStyleCnt="0"/>
      <dgm:spPr/>
    </dgm:pt>
    <dgm:pt modelId="{B67D671F-B82C-49C5-9753-F595D8F9B508}" type="pres">
      <dgm:prSet presAssocID="{BDF647AE-DA3C-437C-861E-C1423CA0AF65}" presName="ConnectorPoint" presStyleLbl="lnNode1" presStyleIdx="0" presStyleCnt="4"/>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A92F8FBE-9317-4129-89BD-ABCA5E02123E}" type="pres">
      <dgm:prSet presAssocID="{BDF647AE-DA3C-437C-861E-C1423CA0AF65}" presName="DropPinPlaceHolder" presStyleCnt="0"/>
      <dgm:spPr/>
    </dgm:pt>
    <dgm:pt modelId="{85383D1E-8679-45EF-BF07-9777BD897DD2}" type="pres">
      <dgm:prSet presAssocID="{BDF647AE-DA3C-437C-861E-C1423CA0AF65}" presName="DropPin" presStyleLbl="alignNode1" presStyleIdx="0" presStyleCnt="4"/>
      <dgm:spPr/>
    </dgm:pt>
    <dgm:pt modelId="{D80D1ED9-065C-43FB-AC72-B1D44A489460}" type="pres">
      <dgm:prSet presAssocID="{BDF647AE-DA3C-437C-861E-C1423CA0AF65}" presName="Ellipse" presStyleLbl="fgAcc1" presStyleIdx="1" presStyleCnt="5"/>
      <dgm:spPr>
        <a:solidFill>
          <a:schemeClr val="lt1">
            <a:alpha val="90000"/>
            <a:hueOff val="0"/>
            <a:satOff val="0"/>
            <a:lumOff val="0"/>
            <a:alphaOff val="0"/>
          </a:schemeClr>
        </a:solidFill>
        <a:ln w="25400" cap="flat" cmpd="sng" algn="ctr">
          <a:noFill/>
          <a:prstDash val="solid"/>
        </a:ln>
        <a:effectLst/>
      </dgm:spPr>
    </dgm:pt>
    <dgm:pt modelId="{0F8FCD46-2A78-4A85-A865-5D32BFF130D9}" type="pres">
      <dgm:prSet presAssocID="{BDF647AE-DA3C-437C-861E-C1423CA0AF65}" presName="L2TextContainer" presStyleLbl="revTx" presStyleIdx="0" presStyleCnt="8">
        <dgm:presLayoutVars>
          <dgm:bulletEnabled val="1"/>
        </dgm:presLayoutVars>
      </dgm:prSet>
      <dgm:spPr/>
    </dgm:pt>
    <dgm:pt modelId="{5A1B8436-6012-498D-93F2-D4E5F6D5D7B1}" type="pres">
      <dgm:prSet presAssocID="{BDF647AE-DA3C-437C-861E-C1423CA0AF65}" presName="L1TextContainer" presStyleLbl="revTx" presStyleIdx="1" presStyleCnt="8">
        <dgm:presLayoutVars>
          <dgm:chMax val="1"/>
          <dgm:chPref val="1"/>
          <dgm:bulletEnabled val="1"/>
        </dgm:presLayoutVars>
      </dgm:prSet>
      <dgm:spPr/>
    </dgm:pt>
    <dgm:pt modelId="{A8148EA4-1379-4A1B-94CE-A222BB7DED22}" type="pres">
      <dgm:prSet presAssocID="{BDF647AE-DA3C-437C-861E-C1423CA0AF65}" presName="ConnectLine" presStyleLbl="sibTrans1D1" presStyleIdx="0" presStyleCnt="4"/>
      <dgm:spPr>
        <a:noFill/>
        <a:ln w="12700" cap="flat" cmpd="sng" algn="ctr">
          <a:solidFill>
            <a:schemeClr val="accent2">
              <a:hueOff val="0"/>
              <a:satOff val="0"/>
              <a:lumOff val="0"/>
              <a:alphaOff val="0"/>
            </a:schemeClr>
          </a:solidFill>
          <a:prstDash val="dash"/>
        </a:ln>
        <a:effectLst/>
      </dgm:spPr>
    </dgm:pt>
    <dgm:pt modelId="{776BDEC3-F53E-4050-8CEC-DE6E28BD2210}" type="pres">
      <dgm:prSet presAssocID="{BDF647AE-DA3C-437C-861E-C1423CA0AF65}" presName="EmptyPlaceHolder" presStyleCnt="0"/>
      <dgm:spPr/>
    </dgm:pt>
    <dgm:pt modelId="{D8B4776C-A82B-4D95-AD84-F8E10C1A53FF}" type="pres">
      <dgm:prSet presAssocID="{429DE8EA-095E-4729-B23F-6BC592EAE6F3}" presName="spaceBetweenRectangles" presStyleCnt="0"/>
      <dgm:spPr/>
    </dgm:pt>
    <dgm:pt modelId="{C10020FA-4DC1-4CE3-B3A7-43E82B692A0C}" type="pres">
      <dgm:prSet presAssocID="{8706E032-0A1E-4D64-8E25-CB6925C46334}" presName="composite" presStyleCnt="0"/>
      <dgm:spPr/>
    </dgm:pt>
    <dgm:pt modelId="{28DC39A4-D3FA-4806-9B55-75C1410FD4E4}" type="pres">
      <dgm:prSet presAssocID="{8706E032-0A1E-4D64-8E25-CB6925C46334}" presName="ConnectorPoint" presStyleLbl="lnNode1" presStyleIdx="1" presStyleCnt="4"/>
      <dgm:spPr>
        <a:solidFill>
          <a:schemeClr val="accent2">
            <a:hueOff val="1560506"/>
            <a:satOff val="-1946"/>
            <a:lumOff val="458"/>
            <a:alphaOff val="0"/>
          </a:schemeClr>
        </a:solidFill>
        <a:ln w="6350" cap="flat" cmpd="sng" algn="ctr">
          <a:solidFill>
            <a:schemeClr val="lt1">
              <a:hueOff val="0"/>
              <a:satOff val="0"/>
              <a:lumOff val="0"/>
              <a:alphaOff val="0"/>
            </a:schemeClr>
          </a:solidFill>
          <a:prstDash val="solid"/>
        </a:ln>
        <a:effectLst/>
      </dgm:spPr>
    </dgm:pt>
    <dgm:pt modelId="{C87AF56E-1B60-4F37-B5D1-6F83E582F46B}" type="pres">
      <dgm:prSet presAssocID="{8706E032-0A1E-4D64-8E25-CB6925C46334}" presName="DropPinPlaceHolder" presStyleCnt="0"/>
      <dgm:spPr/>
    </dgm:pt>
    <dgm:pt modelId="{D640911A-3F25-47CF-B6D9-AE761C4338A1}" type="pres">
      <dgm:prSet presAssocID="{8706E032-0A1E-4D64-8E25-CB6925C46334}" presName="DropPin" presStyleLbl="alignNode1" presStyleIdx="1" presStyleCnt="4"/>
      <dgm:spPr/>
    </dgm:pt>
    <dgm:pt modelId="{25B29B50-6DF7-476F-957D-CFE7A16BD910}" type="pres">
      <dgm:prSet presAssocID="{8706E032-0A1E-4D64-8E25-CB6925C46334}" presName="Ellipse" presStyleLbl="fgAcc1" presStyleIdx="2" presStyleCnt="5"/>
      <dgm:spPr>
        <a:solidFill>
          <a:schemeClr val="lt1">
            <a:alpha val="90000"/>
            <a:hueOff val="0"/>
            <a:satOff val="0"/>
            <a:lumOff val="0"/>
            <a:alphaOff val="0"/>
          </a:schemeClr>
        </a:solidFill>
        <a:ln w="25400" cap="flat" cmpd="sng" algn="ctr">
          <a:noFill/>
          <a:prstDash val="solid"/>
        </a:ln>
        <a:effectLst/>
      </dgm:spPr>
    </dgm:pt>
    <dgm:pt modelId="{43E0FE70-7ECB-47CC-B7D1-251799B29B1E}" type="pres">
      <dgm:prSet presAssocID="{8706E032-0A1E-4D64-8E25-CB6925C46334}" presName="L2TextContainer" presStyleLbl="revTx" presStyleIdx="2" presStyleCnt="8">
        <dgm:presLayoutVars>
          <dgm:bulletEnabled val="1"/>
        </dgm:presLayoutVars>
      </dgm:prSet>
      <dgm:spPr/>
    </dgm:pt>
    <dgm:pt modelId="{B2F1D688-6C51-487D-A138-0F50CD3497E9}" type="pres">
      <dgm:prSet presAssocID="{8706E032-0A1E-4D64-8E25-CB6925C46334}" presName="L1TextContainer" presStyleLbl="revTx" presStyleIdx="3" presStyleCnt="8">
        <dgm:presLayoutVars>
          <dgm:chMax val="1"/>
          <dgm:chPref val="1"/>
          <dgm:bulletEnabled val="1"/>
        </dgm:presLayoutVars>
      </dgm:prSet>
      <dgm:spPr/>
    </dgm:pt>
    <dgm:pt modelId="{7D8556B4-C4AB-4D6A-AF65-8847440098CE}" type="pres">
      <dgm:prSet presAssocID="{8706E032-0A1E-4D64-8E25-CB6925C46334}" presName="ConnectLine" presStyleLbl="sibTrans1D1" presStyleIdx="1" presStyleCnt="4"/>
      <dgm:spPr>
        <a:noFill/>
        <a:ln w="12700" cap="flat" cmpd="sng" algn="ctr">
          <a:solidFill>
            <a:schemeClr val="accent2">
              <a:hueOff val="1560506"/>
              <a:satOff val="-1946"/>
              <a:lumOff val="458"/>
              <a:alphaOff val="0"/>
            </a:schemeClr>
          </a:solidFill>
          <a:prstDash val="dash"/>
        </a:ln>
        <a:effectLst/>
      </dgm:spPr>
    </dgm:pt>
    <dgm:pt modelId="{7286F497-4F1F-4710-B8DD-226208A9698F}" type="pres">
      <dgm:prSet presAssocID="{8706E032-0A1E-4D64-8E25-CB6925C46334}" presName="EmptyPlaceHolder" presStyleCnt="0"/>
      <dgm:spPr/>
    </dgm:pt>
    <dgm:pt modelId="{822EC9FA-FC82-4396-AAD5-1D740C50596D}" type="pres">
      <dgm:prSet presAssocID="{E7B2C143-C06F-4948-B211-C50941CFADD4}" presName="spaceBetweenRectangles" presStyleCnt="0"/>
      <dgm:spPr/>
    </dgm:pt>
    <dgm:pt modelId="{2FE2EB01-D5D8-4D23-96AD-B8FE585A8630}" type="pres">
      <dgm:prSet presAssocID="{7EB5F2BA-93DD-4872-B4C2-B4736FA9313C}" presName="composite" presStyleCnt="0"/>
      <dgm:spPr/>
    </dgm:pt>
    <dgm:pt modelId="{602F0786-0AB2-4F40-B2AA-0F7CEC6C32B6}" type="pres">
      <dgm:prSet presAssocID="{7EB5F2BA-93DD-4872-B4C2-B4736FA9313C}" presName="ConnectorPoint" presStyleLbl="lnNode1" presStyleIdx="2" presStyleCnt="4"/>
      <dgm:spPr>
        <a:solidFill>
          <a:schemeClr val="accent2">
            <a:hueOff val="3121013"/>
            <a:satOff val="-3893"/>
            <a:lumOff val="915"/>
            <a:alphaOff val="0"/>
          </a:schemeClr>
        </a:solidFill>
        <a:ln w="6350" cap="flat" cmpd="sng" algn="ctr">
          <a:solidFill>
            <a:schemeClr val="lt1">
              <a:hueOff val="0"/>
              <a:satOff val="0"/>
              <a:lumOff val="0"/>
              <a:alphaOff val="0"/>
            </a:schemeClr>
          </a:solidFill>
          <a:prstDash val="solid"/>
        </a:ln>
        <a:effectLst/>
      </dgm:spPr>
    </dgm:pt>
    <dgm:pt modelId="{80E1BEB8-8F0A-45BA-8029-8CE9CD5FEBDC}" type="pres">
      <dgm:prSet presAssocID="{7EB5F2BA-93DD-4872-B4C2-B4736FA9313C}" presName="DropPinPlaceHolder" presStyleCnt="0"/>
      <dgm:spPr/>
    </dgm:pt>
    <dgm:pt modelId="{740A6BA7-9FB8-4BB5-9648-ED8DB1D10913}" type="pres">
      <dgm:prSet presAssocID="{7EB5F2BA-93DD-4872-B4C2-B4736FA9313C}" presName="DropPin" presStyleLbl="alignNode1" presStyleIdx="2" presStyleCnt="4"/>
      <dgm:spPr/>
    </dgm:pt>
    <dgm:pt modelId="{5913AC65-4E80-44B2-A337-BA1F053F7EDB}" type="pres">
      <dgm:prSet presAssocID="{7EB5F2BA-93DD-4872-B4C2-B4736FA9313C}" presName="Ellipse" presStyleLbl="fgAcc1" presStyleIdx="3" presStyleCnt="5"/>
      <dgm:spPr>
        <a:solidFill>
          <a:schemeClr val="lt1">
            <a:alpha val="90000"/>
            <a:hueOff val="0"/>
            <a:satOff val="0"/>
            <a:lumOff val="0"/>
            <a:alphaOff val="0"/>
          </a:schemeClr>
        </a:solidFill>
        <a:ln w="25400" cap="flat" cmpd="sng" algn="ctr">
          <a:noFill/>
          <a:prstDash val="solid"/>
        </a:ln>
        <a:effectLst/>
      </dgm:spPr>
    </dgm:pt>
    <dgm:pt modelId="{D4917FB7-56AD-4921-BF4C-3D565F7A601B}" type="pres">
      <dgm:prSet presAssocID="{7EB5F2BA-93DD-4872-B4C2-B4736FA9313C}" presName="L2TextContainer" presStyleLbl="revTx" presStyleIdx="4" presStyleCnt="8">
        <dgm:presLayoutVars>
          <dgm:bulletEnabled val="1"/>
        </dgm:presLayoutVars>
      </dgm:prSet>
      <dgm:spPr/>
    </dgm:pt>
    <dgm:pt modelId="{85768FD0-E4F4-43ED-9E11-E64727A40721}" type="pres">
      <dgm:prSet presAssocID="{7EB5F2BA-93DD-4872-B4C2-B4736FA9313C}" presName="L1TextContainer" presStyleLbl="revTx" presStyleIdx="5" presStyleCnt="8">
        <dgm:presLayoutVars>
          <dgm:chMax val="1"/>
          <dgm:chPref val="1"/>
          <dgm:bulletEnabled val="1"/>
        </dgm:presLayoutVars>
      </dgm:prSet>
      <dgm:spPr/>
    </dgm:pt>
    <dgm:pt modelId="{FCF1DB46-DC10-4BAF-876E-86E2B8B10397}" type="pres">
      <dgm:prSet presAssocID="{7EB5F2BA-93DD-4872-B4C2-B4736FA9313C}" presName="ConnectLine" presStyleLbl="sibTrans1D1" presStyleIdx="2" presStyleCnt="4"/>
      <dgm:spPr>
        <a:noFill/>
        <a:ln w="12700" cap="flat" cmpd="sng" algn="ctr">
          <a:solidFill>
            <a:schemeClr val="accent2">
              <a:hueOff val="3121013"/>
              <a:satOff val="-3893"/>
              <a:lumOff val="915"/>
              <a:alphaOff val="0"/>
            </a:schemeClr>
          </a:solidFill>
          <a:prstDash val="dash"/>
        </a:ln>
        <a:effectLst/>
      </dgm:spPr>
    </dgm:pt>
    <dgm:pt modelId="{F1C9F4DC-4B13-43B6-8135-CCB3C42E4DB6}" type="pres">
      <dgm:prSet presAssocID="{7EB5F2BA-93DD-4872-B4C2-B4736FA9313C}" presName="EmptyPlaceHolder" presStyleCnt="0"/>
      <dgm:spPr/>
    </dgm:pt>
    <dgm:pt modelId="{5F25B8B3-2A83-44DF-91BC-B1E40686D847}" type="pres">
      <dgm:prSet presAssocID="{0FF3F6B3-4061-477E-BD3B-143A1C5C321C}" presName="spaceBetweenRectangles" presStyleCnt="0"/>
      <dgm:spPr/>
    </dgm:pt>
    <dgm:pt modelId="{6FAA8645-1E3D-4DA4-A263-A7B7BF855F02}" type="pres">
      <dgm:prSet presAssocID="{067486B6-0582-4A6D-ADD2-6A80A2CBF114}" presName="composite" presStyleCnt="0"/>
      <dgm:spPr/>
    </dgm:pt>
    <dgm:pt modelId="{1982FC1E-A271-4F3C-BB6A-341C2F5066D8}" type="pres">
      <dgm:prSet presAssocID="{067486B6-0582-4A6D-ADD2-6A80A2CBF114}" presName="ConnectorPoint" presStyleLbl="lnNode1" presStyleIdx="3" presStyleCnt="4"/>
      <dgm:spPr>
        <a:solidFill>
          <a:schemeClr val="accent2">
            <a:hueOff val="4681519"/>
            <a:satOff val="-5839"/>
            <a:lumOff val="1373"/>
            <a:alphaOff val="0"/>
          </a:schemeClr>
        </a:solidFill>
        <a:ln w="6350" cap="flat" cmpd="sng" algn="ctr">
          <a:solidFill>
            <a:schemeClr val="lt1">
              <a:hueOff val="0"/>
              <a:satOff val="0"/>
              <a:lumOff val="0"/>
              <a:alphaOff val="0"/>
            </a:schemeClr>
          </a:solidFill>
          <a:prstDash val="solid"/>
        </a:ln>
        <a:effectLst/>
      </dgm:spPr>
    </dgm:pt>
    <dgm:pt modelId="{70F41132-49A7-4FC2-BD21-66C4A5A702C5}" type="pres">
      <dgm:prSet presAssocID="{067486B6-0582-4A6D-ADD2-6A80A2CBF114}" presName="DropPinPlaceHolder" presStyleCnt="0"/>
      <dgm:spPr/>
    </dgm:pt>
    <dgm:pt modelId="{773286D2-BBA8-4F63-826D-DDA62FAB2693}" type="pres">
      <dgm:prSet presAssocID="{067486B6-0582-4A6D-ADD2-6A80A2CBF114}" presName="DropPin" presStyleLbl="alignNode1" presStyleIdx="3" presStyleCnt="4"/>
      <dgm:spPr/>
    </dgm:pt>
    <dgm:pt modelId="{D2B4E414-C2EB-4FF0-BCDD-F4AD9F45F391}" type="pres">
      <dgm:prSet presAssocID="{067486B6-0582-4A6D-ADD2-6A80A2CBF114}" presName="Ellipse" presStyleLbl="fgAcc1" presStyleIdx="4" presStyleCnt="5"/>
      <dgm:spPr>
        <a:solidFill>
          <a:schemeClr val="lt1">
            <a:alpha val="90000"/>
            <a:hueOff val="0"/>
            <a:satOff val="0"/>
            <a:lumOff val="0"/>
            <a:alphaOff val="0"/>
          </a:schemeClr>
        </a:solidFill>
        <a:ln w="25400" cap="flat" cmpd="sng" algn="ctr">
          <a:noFill/>
          <a:prstDash val="solid"/>
        </a:ln>
        <a:effectLst/>
      </dgm:spPr>
    </dgm:pt>
    <dgm:pt modelId="{0B0DAF7B-B4F0-4E32-B000-97C2F8B9A0BE}" type="pres">
      <dgm:prSet presAssocID="{067486B6-0582-4A6D-ADD2-6A80A2CBF114}" presName="L2TextContainer" presStyleLbl="revTx" presStyleIdx="6" presStyleCnt="8">
        <dgm:presLayoutVars>
          <dgm:bulletEnabled val="1"/>
        </dgm:presLayoutVars>
      </dgm:prSet>
      <dgm:spPr/>
    </dgm:pt>
    <dgm:pt modelId="{313CEBD0-0A80-4191-B0CC-585CE6D8EBA3}" type="pres">
      <dgm:prSet presAssocID="{067486B6-0582-4A6D-ADD2-6A80A2CBF114}" presName="L1TextContainer" presStyleLbl="revTx" presStyleIdx="7" presStyleCnt="8">
        <dgm:presLayoutVars>
          <dgm:chMax val="1"/>
          <dgm:chPref val="1"/>
          <dgm:bulletEnabled val="1"/>
        </dgm:presLayoutVars>
      </dgm:prSet>
      <dgm:spPr/>
    </dgm:pt>
    <dgm:pt modelId="{A98C1060-9AB1-4FEF-8B85-D0DA87CF2F04}" type="pres">
      <dgm:prSet presAssocID="{067486B6-0582-4A6D-ADD2-6A80A2CBF114}" presName="ConnectLine" presStyleLbl="sibTrans1D1" presStyleIdx="3" presStyleCnt="4"/>
      <dgm:spPr>
        <a:noFill/>
        <a:ln w="12700" cap="flat" cmpd="sng" algn="ctr">
          <a:solidFill>
            <a:schemeClr val="accent2">
              <a:hueOff val="4681519"/>
              <a:satOff val="-5839"/>
              <a:lumOff val="1373"/>
              <a:alphaOff val="0"/>
            </a:schemeClr>
          </a:solidFill>
          <a:prstDash val="dash"/>
        </a:ln>
        <a:effectLst/>
      </dgm:spPr>
    </dgm:pt>
    <dgm:pt modelId="{900C9142-DF1F-4322-B1E5-FB3CD0BC9EEA}" type="pres">
      <dgm:prSet presAssocID="{067486B6-0582-4A6D-ADD2-6A80A2CBF114}" presName="EmptyPlaceHolder" presStyleCnt="0"/>
      <dgm:spPr/>
    </dgm:pt>
  </dgm:ptLst>
  <dgm:cxnLst>
    <dgm:cxn modelId="{31462700-4B42-42EC-8C92-1FCD456EB638}" srcId="{BDF647AE-DA3C-437C-861E-C1423CA0AF65}" destId="{E8ADF8A3-5739-4F60-B3A8-15426FC68D01}" srcOrd="0" destOrd="0" parTransId="{CD993D7A-16BB-4ACC-B7EA-6ED329183DC6}" sibTransId="{206CB3F0-71C3-43B9-A397-67F5774AE3BB}"/>
    <dgm:cxn modelId="{5C6EB714-23CB-4868-9F72-FE88C1D13F57}" type="presOf" srcId="{BDF647AE-DA3C-437C-861E-C1423CA0AF65}" destId="{5A1B8436-6012-498D-93F2-D4E5F6D5D7B1}" srcOrd="0" destOrd="0" presId="urn:microsoft.com/office/officeart/2017/3/layout/DropPinTimeline"/>
    <dgm:cxn modelId="{DF131918-D5D3-4DD3-89A2-67096AFD14E1}" type="presOf" srcId="{8706E032-0A1E-4D64-8E25-CB6925C46334}" destId="{B2F1D688-6C51-487D-A138-0F50CD3497E9}" srcOrd="0" destOrd="0" presId="urn:microsoft.com/office/officeart/2017/3/layout/DropPinTimeline"/>
    <dgm:cxn modelId="{052AA427-63EC-4E07-AB68-633A1A0C5408}" srcId="{8706E032-0A1E-4D64-8E25-CB6925C46334}" destId="{6E1C451A-998E-4F16-BFD4-BF485A810D70}" srcOrd="0" destOrd="0" parTransId="{019B559D-E35E-464A-B27A-BD327B7BEA64}" sibTransId="{65F8E6A2-C2E6-4C7F-A6EA-4E6B16AAE864}"/>
    <dgm:cxn modelId="{DD2FE128-119C-4D43-B586-676E7AD3AA4C}" type="presOf" srcId="{7EB5F2BA-93DD-4872-B4C2-B4736FA9313C}" destId="{85768FD0-E4F4-43ED-9E11-E64727A40721}" srcOrd="0" destOrd="0" presId="urn:microsoft.com/office/officeart/2017/3/layout/DropPinTimeline"/>
    <dgm:cxn modelId="{42848848-3EC9-4887-8F49-CE20BA64BF32}" type="presOf" srcId="{E4AB6F1A-7CCC-4920-86C1-86910C752DBB}" destId="{D4917FB7-56AD-4921-BF4C-3D565F7A601B}" srcOrd="0" destOrd="0" presId="urn:microsoft.com/office/officeart/2017/3/layout/DropPinTimeline"/>
    <dgm:cxn modelId="{AEA0D178-56C2-4384-AE8C-2DAF17490F3E}" type="presOf" srcId="{067486B6-0582-4A6D-ADD2-6A80A2CBF114}" destId="{313CEBD0-0A80-4191-B0CC-585CE6D8EBA3}" srcOrd="0" destOrd="0" presId="urn:microsoft.com/office/officeart/2017/3/layout/DropPinTimeline"/>
    <dgm:cxn modelId="{1177F259-D416-4B84-A1B9-D84D024D0E63}" type="presOf" srcId="{15704A08-F147-4DB5-ADFC-FEFEFD655A97}" destId="{8D7358C1-DA20-4E81-BD87-C4098A7E2248}" srcOrd="0" destOrd="0" presId="urn:microsoft.com/office/officeart/2017/3/layout/DropPinTimeline"/>
    <dgm:cxn modelId="{B3EDFB84-34C4-4D4F-9BDC-D595CC8D5797}" type="presOf" srcId="{6E1C451A-998E-4F16-BFD4-BF485A810D70}" destId="{43E0FE70-7ECB-47CC-B7D1-251799B29B1E}" srcOrd="0" destOrd="0" presId="urn:microsoft.com/office/officeart/2017/3/layout/DropPinTimeline"/>
    <dgm:cxn modelId="{D82B69A3-DAA7-4A55-860A-06440FA50FF4}" srcId="{7EB5F2BA-93DD-4872-B4C2-B4736FA9313C}" destId="{E4AB6F1A-7CCC-4920-86C1-86910C752DBB}" srcOrd="0" destOrd="0" parTransId="{BA460244-2E52-436F-A0A0-ACA44C06ED12}" sibTransId="{9C03CB38-E452-4085-ACE8-3AD51AD24CCD}"/>
    <dgm:cxn modelId="{BF6370B0-DC32-4EEB-BDE6-F03D3D94F6F3}" type="presOf" srcId="{E8ADF8A3-5739-4F60-B3A8-15426FC68D01}" destId="{0F8FCD46-2A78-4A85-A865-5D32BFF130D9}" srcOrd="0" destOrd="0" presId="urn:microsoft.com/office/officeart/2017/3/layout/DropPinTimeline"/>
    <dgm:cxn modelId="{C21CC0BB-D9DE-42CA-B0DB-8D6688051DCD}" type="presOf" srcId="{96726710-751E-4FCE-8C88-98DAAE53C231}" destId="{0B0DAF7B-B4F0-4E32-B000-97C2F8B9A0BE}" srcOrd="0" destOrd="0" presId="urn:microsoft.com/office/officeart/2017/3/layout/DropPinTimeline"/>
    <dgm:cxn modelId="{3F1970C7-4A34-4AB7-8D97-4910ED712B8D}" srcId="{067486B6-0582-4A6D-ADD2-6A80A2CBF114}" destId="{96726710-751E-4FCE-8C88-98DAAE53C231}" srcOrd="0" destOrd="0" parTransId="{E3D633A9-1F89-4664-86E2-5E1E839E9398}" sibTransId="{06281325-D612-47E1-BA46-8D4541AE99B7}"/>
    <dgm:cxn modelId="{FA6998C9-EEF5-406D-868D-9A6D705B15AB}" srcId="{15704A08-F147-4DB5-ADFC-FEFEFD655A97}" destId="{BDF647AE-DA3C-437C-861E-C1423CA0AF65}" srcOrd="0" destOrd="0" parTransId="{A60649C8-0587-4F54-AD1E-A02642630A7B}" sibTransId="{429DE8EA-095E-4729-B23F-6BC592EAE6F3}"/>
    <dgm:cxn modelId="{040CF5CD-8358-4CD2-A044-D0D2357EBBDF}" srcId="{15704A08-F147-4DB5-ADFC-FEFEFD655A97}" destId="{7EB5F2BA-93DD-4872-B4C2-B4736FA9313C}" srcOrd="2" destOrd="0" parTransId="{97A20410-0D52-4D45-9C55-AAE8CE887975}" sibTransId="{0FF3F6B3-4061-477E-BD3B-143A1C5C321C}"/>
    <dgm:cxn modelId="{20A51DE1-F4C5-4487-8179-683382C26FDD}" srcId="{15704A08-F147-4DB5-ADFC-FEFEFD655A97}" destId="{8706E032-0A1E-4D64-8E25-CB6925C46334}" srcOrd="1" destOrd="0" parTransId="{18343B7D-CC60-4E6C-A870-FAA1715D5D41}" sibTransId="{E7B2C143-C06F-4948-B211-C50941CFADD4}"/>
    <dgm:cxn modelId="{165C84FE-C2F9-4D10-BC33-25C0407FC96C}" srcId="{15704A08-F147-4DB5-ADFC-FEFEFD655A97}" destId="{067486B6-0582-4A6D-ADD2-6A80A2CBF114}" srcOrd="3" destOrd="0" parTransId="{DC75609A-0380-4F81-B1B9-52697ABE3F49}" sibTransId="{DD84ECBF-EE17-4AF9-B96C-0F51C88256BD}"/>
    <dgm:cxn modelId="{62453EDA-9702-4705-8B96-825159B0C1F3}" type="presParOf" srcId="{8D7358C1-DA20-4E81-BD87-C4098A7E2248}" destId="{4A82161D-07CA-42C3-9474-699676BB074C}" srcOrd="0" destOrd="0" presId="urn:microsoft.com/office/officeart/2017/3/layout/DropPinTimeline"/>
    <dgm:cxn modelId="{8F59AD05-520A-4C59-AA81-19F99E08B5E4}" type="presParOf" srcId="{8D7358C1-DA20-4E81-BD87-C4098A7E2248}" destId="{57710EEF-364D-413E-BD1B-02E68583094B}" srcOrd="1" destOrd="0" presId="urn:microsoft.com/office/officeart/2017/3/layout/DropPinTimeline"/>
    <dgm:cxn modelId="{738AE7E8-8547-4F5B-B4DD-45B95DCCD49A}" type="presParOf" srcId="{57710EEF-364D-413E-BD1B-02E68583094B}" destId="{C9F4EA95-9FB8-4C26-A9A4-93E19F34F6D8}" srcOrd="0" destOrd="0" presId="urn:microsoft.com/office/officeart/2017/3/layout/DropPinTimeline"/>
    <dgm:cxn modelId="{32CA89A8-09C9-43A7-8623-A1E3A6123E2A}" type="presParOf" srcId="{C9F4EA95-9FB8-4C26-A9A4-93E19F34F6D8}" destId="{B67D671F-B82C-49C5-9753-F595D8F9B508}" srcOrd="0" destOrd="0" presId="urn:microsoft.com/office/officeart/2017/3/layout/DropPinTimeline"/>
    <dgm:cxn modelId="{8CB64299-4F84-4323-ACE4-E07C4A816A7C}" type="presParOf" srcId="{C9F4EA95-9FB8-4C26-A9A4-93E19F34F6D8}" destId="{A92F8FBE-9317-4129-89BD-ABCA5E02123E}" srcOrd="1" destOrd="0" presId="urn:microsoft.com/office/officeart/2017/3/layout/DropPinTimeline"/>
    <dgm:cxn modelId="{9F959903-5FEE-470E-AB37-5D12D6D8F961}" type="presParOf" srcId="{A92F8FBE-9317-4129-89BD-ABCA5E02123E}" destId="{85383D1E-8679-45EF-BF07-9777BD897DD2}" srcOrd="0" destOrd="0" presId="urn:microsoft.com/office/officeart/2017/3/layout/DropPinTimeline"/>
    <dgm:cxn modelId="{4A4DF47B-6860-4175-B463-E6367AB5155E}" type="presParOf" srcId="{A92F8FBE-9317-4129-89BD-ABCA5E02123E}" destId="{D80D1ED9-065C-43FB-AC72-B1D44A489460}" srcOrd="1" destOrd="0" presId="urn:microsoft.com/office/officeart/2017/3/layout/DropPinTimeline"/>
    <dgm:cxn modelId="{297F8CF3-66BB-485B-8CB2-9734B3F289C4}" type="presParOf" srcId="{C9F4EA95-9FB8-4C26-A9A4-93E19F34F6D8}" destId="{0F8FCD46-2A78-4A85-A865-5D32BFF130D9}" srcOrd="2" destOrd="0" presId="urn:microsoft.com/office/officeart/2017/3/layout/DropPinTimeline"/>
    <dgm:cxn modelId="{FD9E28A5-9E02-4669-81D3-DADE4F2AB10C}" type="presParOf" srcId="{C9F4EA95-9FB8-4C26-A9A4-93E19F34F6D8}" destId="{5A1B8436-6012-498D-93F2-D4E5F6D5D7B1}" srcOrd="3" destOrd="0" presId="urn:microsoft.com/office/officeart/2017/3/layout/DropPinTimeline"/>
    <dgm:cxn modelId="{B205DA17-7F59-4FBE-855D-B1AA3C6B26EE}" type="presParOf" srcId="{C9F4EA95-9FB8-4C26-A9A4-93E19F34F6D8}" destId="{A8148EA4-1379-4A1B-94CE-A222BB7DED22}" srcOrd="4" destOrd="0" presId="urn:microsoft.com/office/officeart/2017/3/layout/DropPinTimeline"/>
    <dgm:cxn modelId="{5C9C15FB-0E69-40AA-96B9-FA124893A711}" type="presParOf" srcId="{C9F4EA95-9FB8-4C26-A9A4-93E19F34F6D8}" destId="{776BDEC3-F53E-4050-8CEC-DE6E28BD2210}" srcOrd="5" destOrd="0" presId="urn:microsoft.com/office/officeart/2017/3/layout/DropPinTimeline"/>
    <dgm:cxn modelId="{AE1027D2-DC20-4A84-8587-3C2D0F73E184}" type="presParOf" srcId="{57710EEF-364D-413E-BD1B-02E68583094B}" destId="{D8B4776C-A82B-4D95-AD84-F8E10C1A53FF}" srcOrd="1" destOrd="0" presId="urn:microsoft.com/office/officeart/2017/3/layout/DropPinTimeline"/>
    <dgm:cxn modelId="{31C61161-E4BB-4683-89F3-AE4C8E8AC378}" type="presParOf" srcId="{57710EEF-364D-413E-BD1B-02E68583094B}" destId="{C10020FA-4DC1-4CE3-B3A7-43E82B692A0C}" srcOrd="2" destOrd="0" presId="urn:microsoft.com/office/officeart/2017/3/layout/DropPinTimeline"/>
    <dgm:cxn modelId="{816E7F24-99F5-4258-AC2B-1BAFA5050A63}" type="presParOf" srcId="{C10020FA-4DC1-4CE3-B3A7-43E82B692A0C}" destId="{28DC39A4-D3FA-4806-9B55-75C1410FD4E4}" srcOrd="0" destOrd="0" presId="urn:microsoft.com/office/officeart/2017/3/layout/DropPinTimeline"/>
    <dgm:cxn modelId="{C05FAB0B-7D4F-4798-8EDC-BFDB26116275}" type="presParOf" srcId="{C10020FA-4DC1-4CE3-B3A7-43E82B692A0C}" destId="{C87AF56E-1B60-4F37-B5D1-6F83E582F46B}" srcOrd="1" destOrd="0" presId="urn:microsoft.com/office/officeart/2017/3/layout/DropPinTimeline"/>
    <dgm:cxn modelId="{F54C8034-A290-403B-9871-6ED8A815500F}" type="presParOf" srcId="{C87AF56E-1B60-4F37-B5D1-6F83E582F46B}" destId="{D640911A-3F25-47CF-B6D9-AE761C4338A1}" srcOrd="0" destOrd="0" presId="urn:microsoft.com/office/officeart/2017/3/layout/DropPinTimeline"/>
    <dgm:cxn modelId="{26BBE305-7045-432F-86F6-40F3F9139181}" type="presParOf" srcId="{C87AF56E-1B60-4F37-B5D1-6F83E582F46B}" destId="{25B29B50-6DF7-476F-957D-CFE7A16BD910}" srcOrd="1" destOrd="0" presId="urn:microsoft.com/office/officeart/2017/3/layout/DropPinTimeline"/>
    <dgm:cxn modelId="{CAF27571-A80E-456A-8F05-170DFFA1C7F7}" type="presParOf" srcId="{C10020FA-4DC1-4CE3-B3A7-43E82B692A0C}" destId="{43E0FE70-7ECB-47CC-B7D1-251799B29B1E}" srcOrd="2" destOrd="0" presId="urn:microsoft.com/office/officeart/2017/3/layout/DropPinTimeline"/>
    <dgm:cxn modelId="{FF4C1691-F5EA-4A56-A695-DBAAE7C30213}" type="presParOf" srcId="{C10020FA-4DC1-4CE3-B3A7-43E82B692A0C}" destId="{B2F1D688-6C51-487D-A138-0F50CD3497E9}" srcOrd="3" destOrd="0" presId="urn:microsoft.com/office/officeart/2017/3/layout/DropPinTimeline"/>
    <dgm:cxn modelId="{5E115CFC-9DBA-4667-A257-762F7616F27D}" type="presParOf" srcId="{C10020FA-4DC1-4CE3-B3A7-43E82B692A0C}" destId="{7D8556B4-C4AB-4D6A-AF65-8847440098CE}" srcOrd="4" destOrd="0" presId="urn:microsoft.com/office/officeart/2017/3/layout/DropPinTimeline"/>
    <dgm:cxn modelId="{BE3A81AA-3DC2-4214-952E-3E8782745439}" type="presParOf" srcId="{C10020FA-4DC1-4CE3-B3A7-43E82B692A0C}" destId="{7286F497-4F1F-4710-B8DD-226208A9698F}" srcOrd="5" destOrd="0" presId="urn:microsoft.com/office/officeart/2017/3/layout/DropPinTimeline"/>
    <dgm:cxn modelId="{AC8CC3D8-F5B7-4E76-84C1-05C78B51211B}" type="presParOf" srcId="{57710EEF-364D-413E-BD1B-02E68583094B}" destId="{822EC9FA-FC82-4396-AAD5-1D740C50596D}" srcOrd="3" destOrd="0" presId="urn:microsoft.com/office/officeart/2017/3/layout/DropPinTimeline"/>
    <dgm:cxn modelId="{221189A3-0DFC-46D9-A7DE-BED0D0E0FDFF}" type="presParOf" srcId="{57710EEF-364D-413E-BD1B-02E68583094B}" destId="{2FE2EB01-D5D8-4D23-96AD-B8FE585A8630}" srcOrd="4" destOrd="0" presId="urn:microsoft.com/office/officeart/2017/3/layout/DropPinTimeline"/>
    <dgm:cxn modelId="{27009896-6A8A-430C-B57F-E8623284F315}" type="presParOf" srcId="{2FE2EB01-D5D8-4D23-96AD-B8FE585A8630}" destId="{602F0786-0AB2-4F40-B2AA-0F7CEC6C32B6}" srcOrd="0" destOrd="0" presId="urn:microsoft.com/office/officeart/2017/3/layout/DropPinTimeline"/>
    <dgm:cxn modelId="{623AFD59-C0E6-4617-A2D5-B4C912A6BAB3}" type="presParOf" srcId="{2FE2EB01-D5D8-4D23-96AD-B8FE585A8630}" destId="{80E1BEB8-8F0A-45BA-8029-8CE9CD5FEBDC}" srcOrd="1" destOrd="0" presId="urn:microsoft.com/office/officeart/2017/3/layout/DropPinTimeline"/>
    <dgm:cxn modelId="{9FC1D7D5-8512-4AA5-949B-62829C6BC3FA}" type="presParOf" srcId="{80E1BEB8-8F0A-45BA-8029-8CE9CD5FEBDC}" destId="{740A6BA7-9FB8-4BB5-9648-ED8DB1D10913}" srcOrd="0" destOrd="0" presId="urn:microsoft.com/office/officeart/2017/3/layout/DropPinTimeline"/>
    <dgm:cxn modelId="{D2DF38E8-02C5-4E66-A2CD-DE5B73B72B5E}" type="presParOf" srcId="{80E1BEB8-8F0A-45BA-8029-8CE9CD5FEBDC}" destId="{5913AC65-4E80-44B2-A337-BA1F053F7EDB}" srcOrd="1" destOrd="0" presId="urn:microsoft.com/office/officeart/2017/3/layout/DropPinTimeline"/>
    <dgm:cxn modelId="{31587961-B0DF-40B8-8041-1CE54568BDAF}" type="presParOf" srcId="{2FE2EB01-D5D8-4D23-96AD-B8FE585A8630}" destId="{D4917FB7-56AD-4921-BF4C-3D565F7A601B}" srcOrd="2" destOrd="0" presId="urn:microsoft.com/office/officeart/2017/3/layout/DropPinTimeline"/>
    <dgm:cxn modelId="{839A5BFA-0778-4079-9B81-8AAAC4E137CA}" type="presParOf" srcId="{2FE2EB01-D5D8-4D23-96AD-B8FE585A8630}" destId="{85768FD0-E4F4-43ED-9E11-E64727A40721}" srcOrd="3" destOrd="0" presId="urn:microsoft.com/office/officeart/2017/3/layout/DropPinTimeline"/>
    <dgm:cxn modelId="{447DEB4B-0396-476A-B176-1591F0FCD598}" type="presParOf" srcId="{2FE2EB01-D5D8-4D23-96AD-B8FE585A8630}" destId="{FCF1DB46-DC10-4BAF-876E-86E2B8B10397}" srcOrd="4" destOrd="0" presId="urn:microsoft.com/office/officeart/2017/3/layout/DropPinTimeline"/>
    <dgm:cxn modelId="{0353C5E2-067B-4B9F-BE31-9D6DF513289E}" type="presParOf" srcId="{2FE2EB01-D5D8-4D23-96AD-B8FE585A8630}" destId="{F1C9F4DC-4B13-43B6-8135-CCB3C42E4DB6}" srcOrd="5" destOrd="0" presId="urn:microsoft.com/office/officeart/2017/3/layout/DropPinTimeline"/>
    <dgm:cxn modelId="{5BDE75BD-6E7E-4B3C-8E3B-2F2888F21F73}" type="presParOf" srcId="{57710EEF-364D-413E-BD1B-02E68583094B}" destId="{5F25B8B3-2A83-44DF-91BC-B1E40686D847}" srcOrd="5" destOrd="0" presId="urn:microsoft.com/office/officeart/2017/3/layout/DropPinTimeline"/>
    <dgm:cxn modelId="{0A42E87D-FB48-46C8-8603-A084C47C892E}" type="presParOf" srcId="{57710EEF-364D-413E-BD1B-02E68583094B}" destId="{6FAA8645-1E3D-4DA4-A263-A7B7BF855F02}" srcOrd="6" destOrd="0" presId="urn:microsoft.com/office/officeart/2017/3/layout/DropPinTimeline"/>
    <dgm:cxn modelId="{0376FEF8-1A27-4FEE-A1A8-B9F6C818FC15}" type="presParOf" srcId="{6FAA8645-1E3D-4DA4-A263-A7B7BF855F02}" destId="{1982FC1E-A271-4F3C-BB6A-341C2F5066D8}" srcOrd="0" destOrd="0" presId="urn:microsoft.com/office/officeart/2017/3/layout/DropPinTimeline"/>
    <dgm:cxn modelId="{F04C97AA-5907-4638-B3C3-BF5DACE426A3}" type="presParOf" srcId="{6FAA8645-1E3D-4DA4-A263-A7B7BF855F02}" destId="{70F41132-49A7-4FC2-BD21-66C4A5A702C5}" srcOrd="1" destOrd="0" presId="urn:microsoft.com/office/officeart/2017/3/layout/DropPinTimeline"/>
    <dgm:cxn modelId="{BD4F8675-B754-4473-A95C-82B220783973}" type="presParOf" srcId="{70F41132-49A7-4FC2-BD21-66C4A5A702C5}" destId="{773286D2-BBA8-4F63-826D-DDA62FAB2693}" srcOrd="0" destOrd="0" presId="urn:microsoft.com/office/officeart/2017/3/layout/DropPinTimeline"/>
    <dgm:cxn modelId="{01516AB3-08F6-42BD-A09E-6E188578D994}" type="presParOf" srcId="{70F41132-49A7-4FC2-BD21-66C4A5A702C5}" destId="{D2B4E414-C2EB-4FF0-BCDD-F4AD9F45F391}" srcOrd="1" destOrd="0" presId="urn:microsoft.com/office/officeart/2017/3/layout/DropPinTimeline"/>
    <dgm:cxn modelId="{E7B6F0CA-AAAC-4EA9-A630-9AF7CAA0226F}" type="presParOf" srcId="{6FAA8645-1E3D-4DA4-A263-A7B7BF855F02}" destId="{0B0DAF7B-B4F0-4E32-B000-97C2F8B9A0BE}" srcOrd="2" destOrd="0" presId="urn:microsoft.com/office/officeart/2017/3/layout/DropPinTimeline"/>
    <dgm:cxn modelId="{371FEA56-1C0F-4995-99E0-B6C43889225D}" type="presParOf" srcId="{6FAA8645-1E3D-4DA4-A263-A7B7BF855F02}" destId="{313CEBD0-0A80-4191-B0CC-585CE6D8EBA3}" srcOrd="3" destOrd="0" presId="urn:microsoft.com/office/officeart/2017/3/layout/DropPinTimeline"/>
    <dgm:cxn modelId="{033963CF-12AE-4521-A90B-2EE3B0D64E39}" type="presParOf" srcId="{6FAA8645-1E3D-4DA4-A263-A7B7BF855F02}" destId="{A98C1060-9AB1-4FEF-8B85-D0DA87CF2F04}" srcOrd="4" destOrd="0" presId="urn:microsoft.com/office/officeart/2017/3/layout/DropPinTimeline"/>
    <dgm:cxn modelId="{C4292422-751A-45C4-B859-60697D3D6388}" type="presParOf" srcId="{6FAA8645-1E3D-4DA4-A263-A7B7BF855F02}" destId="{900C9142-DF1F-4322-B1E5-FB3CD0BC9EEA}"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CE1831-9C12-416B-84DA-1514BEDA6B2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794EB3E-4FD2-4787-AC5B-F2CE4B0844E8}">
      <dgm:prSet phldrT="[Text]" custT="1"/>
      <dgm:spPr/>
      <dgm:t>
        <a:bodyPr/>
        <a:lstStyle/>
        <a:p>
          <a:r>
            <a:rPr lang="en-US" sz="1800" dirty="0"/>
            <a:t>Assessment</a:t>
          </a:r>
          <a:r>
            <a:rPr lang="en-US" sz="1600" dirty="0"/>
            <a:t> </a:t>
          </a:r>
        </a:p>
      </dgm:t>
    </dgm:pt>
    <dgm:pt modelId="{8FC0D1DB-FD73-4956-AE90-55F8F25ADFEE}" type="parTrans" cxnId="{1329E83C-E2D4-41A3-BFE7-791A6A2F512A}">
      <dgm:prSet/>
      <dgm:spPr/>
      <dgm:t>
        <a:bodyPr/>
        <a:lstStyle/>
        <a:p>
          <a:endParaRPr lang="en-US"/>
        </a:p>
      </dgm:t>
    </dgm:pt>
    <dgm:pt modelId="{8E39BEE0-0F54-44FA-94C8-BF8F6528210C}" type="sibTrans" cxnId="{1329E83C-E2D4-41A3-BFE7-791A6A2F512A}">
      <dgm:prSet/>
      <dgm:spPr/>
      <dgm:t>
        <a:bodyPr/>
        <a:lstStyle/>
        <a:p>
          <a:endParaRPr lang="en-US"/>
        </a:p>
      </dgm:t>
    </dgm:pt>
    <dgm:pt modelId="{5B3994E5-E96B-4B8A-8795-318F8AEB9DD2}">
      <dgm:prSet phldrT="[Text]" custT="1"/>
      <dgm:spPr/>
      <dgm:t>
        <a:bodyPr/>
        <a:lstStyle/>
        <a:p>
          <a:r>
            <a:rPr lang="en-US" sz="1800" dirty="0"/>
            <a:t>360 Leadership Assessment </a:t>
          </a:r>
        </a:p>
      </dgm:t>
    </dgm:pt>
    <dgm:pt modelId="{20EABE34-834B-4BC2-A5A5-891DA1CD02F5}" type="parTrans" cxnId="{E44FD0A7-FF13-4422-B88A-979F83EEC235}">
      <dgm:prSet/>
      <dgm:spPr/>
      <dgm:t>
        <a:bodyPr/>
        <a:lstStyle/>
        <a:p>
          <a:endParaRPr lang="en-US"/>
        </a:p>
      </dgm:t>
    </dgm:pt>
    <dgm:pt modelId="{2A261EEC-EE51-454F-938D-6E028893AEDE}" type="sibTrans" cxnId="{E44FD0A7-FF13-4422-B88A-979F83EEC235}">
      <dgm:prSet/>
      <dgm:spPr/>
      <dgm:t>
        <a:bodyPr/>
        <a:lstStyle/>
        <a:p>
          <a:endParaRPr lang="en-US"/>
        </a:p>
      </dgm:t>
    </dgm:pt>
    <dgm:pt modelId="{8C248849-2303-4372-8C38-A8F182A3974B}">
      <dgm:prSet phldrT="[Text]" custT="1"/>
      <dgm:spPr/>
      <dgm:t>
        <a:bodyPr/>
        <a:lstStyle/>
        <a:p>
          <a:r>
            <a:rPr lang="en-US" sz="1800" dirty="0"/>
            <a:t>Collecting Retention Data</a:t>
          </a:r>
        </a:p>
      </dgm:t>
    </dgm:pt>
    <dgm:pt modelId="{6AC66373-367B-4B03-AB52-45BABF80B2C0}" type="parTrans" cxnId="{CCE43B9B-89E9-4757-B2B3-BA7C84C4B985}">
      <dgm:prSet/>
      <dgm:spPr/>
      <dgm:t>
        <a:bodyPr/>
        <a:lstStyle/>
        <a:p>
          <a:endParaRPr lang="en-US"/>
        </a:p>
      </dgm:t>
    </dgm:pt>
    <dgm:pt modelId="{904FC39D-EAD5-4516-BDA1-2687BF0F9A92}" type="sibTrans" cxnId="{CCE43B9B-89E9-4757-B2B3-BA7C84C4B985}">
      <dgm:prSet/>
      <dgm:spPr/>
      <dgm:t>
        <a:bodyPr/>
        <a:lstStyle/>
        <a:p>
          <a:endParaRPr lang="en-US"/>
        </a:p>
      </dgm:t>
    </dgm:pt>
    <dgm:pt modelId="{5BB1129D-A22C-4A57-A09E-CABB45F09819}">
      <dgm:prSet phldrT="[Text]" custT="1"/>
      <dgm:spPr/>
      <dgm:t>
        <a:bodyPr/>
        <a:lstStyle/>
        <a:p>
          <a:r>
            <a:rPr lang="en-US" sz="1800" dirty="0"/>
            <a:t>Conversation with Division Leader </a:t>
          </a:r>
        </a:p>
      </dgm:t>
    </dgm:pt>
    <dgm:pt modelId="{1DA7C54C-C69A-446E-B1D9-1A0B9103144E}" type="parTrans" cxnId="{7B218DA4-5EBC-452D-A7F8-D32A2B9703CD}">
      <dgm:prSet/>
      <dgm:spPr/>
      <dgm:t>
        <a:bodyPr/>
        <a:lstStyle/>
        <a:p>
          <a:endParaRPr lang="en-US"/>
        </a:p>
      </dgm:t>
    </dgm:pt>
    <dgm:pt modelId="{93D7EEF7-61C5-46AF-8C20-0207B5B22D8D}" type="sibTrans" cxnId="{7B218DA4-5EBC-452D-A7F8-D32A2B9703CD}">
      <dgm:prSet/>
      <dgm:spPr/>
      <dgm:t>
        <a:bodyPr/>
        <a:lstStyle/>
        <a:p>
          <a:endParaRPr lang="en-US"/>
        </a:p>
      </dgm:t>
    </dgm:pt>
    <dgm:pt modelId="{60CB703B-5561-47D8-B498-10AF8F3B0E2A}">
      <dgm:prSet phldrT="[Text]" custT="1"/>
      <dgm:spPr/>
      <dgm:t>
        <a:bodyPr/>
        <a:lstStyle/>
        <a:p>
          <a:r>
            <a:rPr lang="en-US" sz="1800" dirty="0"/>
            <a:t>Preparation for Team Assessment Presentation </a:t>
          </a:r>
        </a:p>
      </dgm:t>
    </dgm:pt>
    <dgm:pt modelId="{60F4935C-097C-4666-AC5A-A6B9D2C46CEB}" type="parTrans" cxnId="{87F6644C-56D7-4853-813F-440C3B43CD3A}">
      <dgm:prSet/>
      <dgm:spPr/>
      <dgm:t>
        <a:bodyPr/>
        <a:lstStyle/>
        <a:p>
          <a:endParaRPr lang="en-US"/>
        </a:p>
      </dgm:t>
    </dgm:pt>
    <dgm:pt modelId="{5C60A28E-822E-4DFA-B65D-5D2537323040}" type="sibTrans" cxnId="{87F6644C-56D7-4853-813F-440C3B43CD3A}">
      <dgm:prSet/>
      <dgm:spPr/>
      <dgm:t>
        <a:bodyPr/>
        <a:lstStyle/>
        <a:p>
          <a:endParaRPr lang="en-US"/>
        </a:p>
      </dgm:t>
    </dgm:pt>
    <dgm:pt modelId="{F459637B-2975-431C-94A6-95869E5543A9}" type="pres">
      <dgm:prSet presAssocID="{2ACE1831-9C12-416B-84DA-1514BEDA6B28}" presName="Name0" presStyleCnt="0">
        <dgm:presLayoutVars>
          <dgm:dir/>
          <dgm:resizeHandles val="exact"/>
        </dgm:presLayoutVars>
      </dgm:prSet>
      <dgm:spPr/>
    </dgm:pt>
    <dgm:pt modelId="{FEA72774-B730-423C-B8DD-34487F48EC7F}" type="pres">
      <dgm:prSet presAssocID="{2ACE1831-9C12-416B-84DA-1514BEDA6B28}" presName="cycle" presStyleCnt="0"/>
      <dgm:spPr/>
    </dgm:pt>
    <dgm:pt modelId="{B83E7102-169D-40D2-B7A4-A45863BB3ACF}" type="pres">
      <dgm:prSet presAssocID="{9794EB3E-4FD2-4787-AC5B-F2CE4B0844E8}" presName="nodeFirstNode" presStyleLbl="node1" presStyleIdx="0" presStyleCnt="5">
        <dgm:presLayoutVars>
          <dgm:bulletEnabled val="1"/>
        </dgm:presLayoutVars>
      </dgm:prSet>
      <dgm:spPr/>
    </dgm:pt>
    <dgm:pt modelId="{DA0EF8B5-B62F-4108-A7FF-8DF0E935731A}" type="pres">
      <dgm:prSet presAssocID="{8E39BEE0-0F54-44FA-94C8-BF8F6528210C}" presName="sibTransFirstNode" presStyleLbl="bgShp" presStyleIdx="0" presStyleCnt="1"/>
      <dgm:spPr/>
    </dgm:pt>
    <dgm:pt modelId="{4234B301-995F-4220-A73F-98D752074D4B}" type="pres">
      <dgm:prSet presAssocID="{5B3994E5-E96B-4B8A-8795-318F8AEB9DD2}" presName="nodeFollowingNodes" presStyleLbl="node1" presStyleIdx="1" presStyleCnt="5" custScaleY="126193">
        <dgm:presLayoutVars>
          <dgm:bulletEnabled val="1"/>
        </dgm:presLayoutVars>
      </dgm:prSet>
      <dgm:spPr/>
    </dgm:pt>
    <dgm:pt modelId="{8FEE0019-BA4C-4069-8284-5ADB4E8C1FB2}" type="pres">
      <dgm:prSet presAssocID="{8C248849-2303-4372-8C38-A8F182A3974B}" presName="nodeFollowingNodes" presStyleLbl="node1" presStyleIdx="2" presStyleCnt="5">
        <dgm:presLayoutVars>
          <dgm:bulletEnabled val="1"/>
        </dgm:presLayoutVars>
      </dgm:prSet>
      <dgm:spPr/>
    </dgm:pt>
    <dgm:pt modelId="{E7E5181C-C18F-4D9D-970D-6589834E5D69}" type="pres">
      <dgm:prSet presAssocID="{5BB1129D-A22C-4A57-A09E-CABB45F09819}" presName="nodeFollowingNodes" presStyleLbl="node1" presStyleIdx="3" presStyleCnt="5">
        <dgm:presLayoutVars>
          <dgm:bulletEnabled val="1"/>
        </dgm:presLayoutVars>
      </dgm:prSet>
      <dgm:spPr/>
    </dgm:pt>
    <dgm:pt modelId="{ECC1961F-3AE8-42DE-951F-D1DA0361272A}" type="pres">
      <dgm:prSet presAssocID="{60CB703B-5561-47D8-B498-10AF8F3B0E2A}" presName="nodeFollowingNodes" presStyleLbl="node1" presStyleIdx="4" presStyleCnt="5" custScaleY="122890">
        <dgm:presLayoutVars>
          <dgm:bulletEnabled val="1"/>
        </dgm:presLayoutVars>
      </dgm:prSet>
      <dgm:spPr/>
    </dgm:pt>
  </dgm:ptLst>
  <dgm:cxnLst>
    <dgm:cxn modelId="{96566808-23A1-4261-9DA0-C9152D263913}" type="presOf" srcId="{8C248849-2303-4372-8C38-A8F182A3974B}" destId="{8FEE0019-BA4C-4069-8284-5ADB4E8C1FB2}" srcOrd="0" destOrd="0" presId="urn:microsoft.com/office/officeart/2005/8/layout/cycle3"/>
    <dgm:cxn modelId="{A5D25037-ED74-4533-A614-688C69444F41}" type="presOf" srcId="{8E39BEE0-0F54-44FA-94C8-BF8F6528210C}" destId="{DA0EF8B5-B62F-4108-A7FF-8DF0E935731A}" srcOrd="0" destOrd="0" presId="urn:microsoft.com/office/officeart/2005/8/layout/cycle3"/>
    <dgm:cxn modelId="{3BDCA237-4812-4E5C-8946-D072567DE9AC}" type="presOf" srcId="{2ACE1831-9C12-416B-84DA-1514BEDA6B28}" destId="{F459637B-2975-431C-94A6-95869E5543A9}" srcOrd="0" destOrd="0" presId="urn:microsoft.com/office/officeart/2005/8/layout/cycle3"/>
    <dgm:cxn modelId="{1329E83C-E2D4-41A3-BFE7-791A6A2F512A}" srcId="{2ACE1831-9C12-416B-84DA-1514BEDA6B28}" destId="{9794EB3E-4FD2-4787-AC5B-F2CE4B0844E8}" srcOrd="0" destOrd="0" parTransId="{8FC0D1DB-FD73-4956-AE90-55F8F25ADFEE}" sibTransId="{8E39BEE0-0F54-44FA-94C8-BF8F6528210C}"/>
    <dgm:cxn modelId="{87F6644C-56D7-4853-813F-440C3B43CD3A}" srcId="{2ACE1831-9C12-416B-84DA-1514BEDA6B28}" destId="{60CB703B-5561-47D8-B498-10AF8F3B0E2A}" srcOrd="4" destOrd="0" parTransId="{60F4935C-097C-4666-AC5A-A6B9D2C46CEB}" sibTransId="{5C60A28E-822E-4DFA-B65D-5D2537323040}"/>
    <dgm:cxn modelId="{A6B92A75-7253-466D-8B95-03C3BEAD4F43}" type="presOf" srcId="{5B3994E5-E96B-4B8A-8795-318F8AEB9DD2}" destId="{4234B301-995F-4220-A73F-98D752074D4B}" srcOrd="0" destOrd="0" presId="urn:microsoft.com/office/officeart/2005/8/layout/cycle3"/>
    <dgm:cxn modelId="{7177807C-01E4-4ABD-8AAD-C34FDC44A38D}" type="presOf" srcId="{60CB703B-5561-47D8-B498-10AF8F3B0E2A}" destId="{ECC1961F-3AE8-42DE-951F-D1DA0361272A}" srcOrd="0" destOrd="0" presId="urn:microsoft.com/office/officeart/2005/8/layout/cycle3"/>
    <dgm:cxn modelId="{CCE43B9B-89E9-4757-B2B3-BA7C84C4B985}" srcId="{2ACE1831-9C12-416B-84DA-1514BEDA6B28}" destId="{8C248849-2303-4372-8C38-A8F182A3974B}" srcOrd="2" destOrd="0" parTransId="{6AC66373-367B-4B03-AB52-45BABF80B2C0}" sibTransId="{904FC39D-EAD5-4516-BDA1-2687BF0F9A92}"/>
    <dgm:cxn modelId="{1F1F509B-8EC5-403B-8C35-B2C99AE3AA9F}" type="presOf" srcId="{5BB1129D-A22C-4A57-A09E-CABB45F09819}" destId="{E7E5181C-C18F-4D9D-970D-6589834E5D69}" srcOrd="0" destOrd="0" presId="urn:microsoft.com/office/officeart/2005/8/layout/cycle3"/>
    <dgm:cxn modelId="{7B218DA4-5EBC-452D-A7F8-D32A2B9703CD}" srcId="{2ACE1831-9C12-416B-84DA-1514BEDA6B28}" destId="{5BB1129D-A22C-4A57-A09E-CABB45F09819}" srcOrd="3" destOrd="0" parTransId="{1DA7C54C-C69A-446E-B1D9-1A0B9103144E}" sibTransId="{93D7EEF7-61C5-46AF-8C20-0207B5B22D8D}"/>
    <dgm:cxn modelId="{C18F27A5-1333-491B-AE0B-35B5F07D8841}" type="presOf" srcId="{9794EB3E-4FD2-4787-AC5B-F2CE4B0844E8}" destId="{B83E7102-169D-40D2-B7A4-A45863BB3ACF}" srcOrd="0" destOrd="0" presId="urn:microsoft.com/office/officeart/2005/8/layout/cycle3"/>
    <dgm:cxn modelId="{E44FD0A7-FF13-4422-B88A-979F83EEC235}" srcId="{2ACE1831-9C12-416B-84DA-1514BEDA6B28}" destId="{5B3994E5-E96B-4B8A-8795-318F8AEB9DD2}" srcOrd="1" destOrd="0" parTransId="{20EABE34-834B-4BC2-A5A5-891DA1CD02F5}" sibTransId="{2A261EEC-EE51-454F-938D-6E028893AEDE}"/>
    <dgm:cxn modelId="{E96A5D99-EB87-4B3D-912C-08D43DCE1951}" type="presParOf" srcId="{F459637B-2975-431C-94A6-95869E5543A9}" destId="{FEA72774-B730-423C-B8DD-34487F48EC7F}" srcOrd="0" destOrd="0" presId="urn:microsoft.com/office/officeart/2005/8/layout/cycle3"/>
    <dgm:cxn modelId="{1BD4F602-0473-4D9E-A047-4223D6F138E0}" type="presParOf" srcId="{FEA72774-B730-423C-B8DD-34487F48EC7F}" destId="{B83E7102-169D-40D2-B7A4-A45863BB3ACF}" srcOrd="0" destOrd="0" presId="urn:microsoft.com/office/officeart/2005/8/layout/cycle3"/>
    <dgm:cxn modelId="{76970655-21EB-4081-9F3E-25241ADF46D1}" type="presParOf" srcId="{FEA72774-B730-423C-B8DD-34487F48EC7F}" destId="{DA0EF8B5-B62F-4108-A7FF-8DF0E935731A}" srcOrd="1" destOrd="0" presId="urn:microsoft.com/office/officeart/2005/8/layout/cycle3"/>
    <dgm:cxn modelId="{F5D2ED17-8457-4AD2-AB40-7527A19205D5}" type="presParOf" srcId="{FEA72774-B730-423C-B8DD-34487F48EC7F}" destId="{4234B301-995F-4220-A73F-98D752074D4B}" srcOrd="2" destOrd="0" presId="urn:microsoft.com/office/officeart/2005/8/layout/cycle3"/>
    <dgm:cxn modelId="{410EDD1E-FDDD-4AC0-9499-3E521A8E7D1E}" type="presParOf" srcId="{FEA72774-B730-423C-B8DD-34487F48EC7F}" destId="{8FEE0019-BA4C-4069-8284-5ADB4E8C1FB2}" srcOrd="3" destOrd="0" presId="urn:microsoft.com/office/officeart/2005/8/layout/cycle3"/>
    <dgm:cxn modelId="{F7061CA3-DAF2-4D00-A06C-13A104FAB1F4}" type="presParOf" srcId="{FEA72774-B730-423C-B8DD-34487F48EC7F}" destId="{E7E5181C-C18F-4D9D-970D-6589834E5D69}" srcOrd="4" destOrd="0" presId="urn:microsoft.com/office/officeart/2005/8/layout/cycle3"/>
    <dgm:cxn modelId="{9F84DB72-E912-41B4-89AB-72958C930DB2}" type="presParOf" srcId="{FEA72774-B730-423C-B8DD-34487F48EC7F}" destId="{ECC1961F-3AE8-42DE-951F-D1DA0361272A}"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CE1831-9C12-416B-84DA-1514BEDA6B2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794EB3E-4FD2-4787-AC5B-F2CE4B0844E8}">
      <dgm:prSet phldrT="[Text]" custT="1"/>
      <dgm:spPr/>
      <dgm:t>
        <a:bodyPr/>
        <a:lstStyle/>
        <a:p>
          <a:r>
            <a:rPr lang="en-US" sz="2200" dirty="0"/>
            <a:t> </a:t>
          </a:r>
          <a:r>
            <a:rPr lang="en-US" sz="1800" dirty="0"/>
            <a:t>Team Assessment  Presentation  </a:t>
          </a:r>
        </a:p>
      </dgm:t>
    </dgm:pt>
    <dgm:pt modelId="{8FC0D1DB-FD73-4956-AE90-55F8F25ADFEE}" type="parTrans" cxnId="{1329E83C-E2D4-41A3-BFE7-791A6A2F512A}">
      <dgm:prSet/>
      <dgm:spPr/>
      <dgm:t>
        <a:bodyPr/>
        <a:lstStyle/>
        <a:p>
          <a:endParaRPr lang="en-US"/>
        </a:p>
      </dgm:t>
    </dgm:pt>
    <dgm:pt modelId="{8E39BEE0-0F54-44FA-94C8-BF8F6528210C}" type="sibTrans" cxnId="{1329E83C-E2D4-41A3-BFE7-791A6A2F512A}">
      <dgm:prSet/>
      <dgm:spPr/>
      <dgm:t>
        <a:bodyPr/>
        <a:lstStyle/>
        <a:p>
          <a:endParaRPr lang="en-US"/>
        </a:p>
      </dgm:t>
    </dgm:pt>
    <dgm:pt modelId="{8C248849-2303-4372-8C38-A8F182A3974B}">
      <dgm:prSet phldrT="[Text]" custT="1"/>
      <dgm:spPr/>
      <dgm:t>
        <a:bodyPr/>
        <a:lstStyle/>
        <a:p>
          <a:r>
            <a:rPr lang="en-US" sz="1800" dirty="0"/>
            <a:t>Department Needs Assessment Form </a:t>
          </a:r>
        </a:p>
      </dgm:t>
    </dgm:pt>
    <dgm:pt modelId="{6AC66373-367B-4B03-AB52-45BABF80B2C0}" type="parTrans" cxnId="{CCE43B9B-89E9-4757-B2B3-BA7C84C4B985}">
      <dgm:prSet/>
      <dgm:spPr/>
      <dgm:t>
        <a:bodyPr/>
        <a:lstStyle/>
        <a:p>
          <a:endParaRPr lang="en-US"/>
        </a:p>
      </dgm:t>
    </dgm:pt>
    <dgm:pt modelId="{904FC39D-EAD5-4516-BDA1-2687BF0F9A92}" type="sibTrans" cxnId="{CCE43B9B-89E9-4757-B2B3-BA7C84C4B985}">
      <dgm:prSet/>
      <dgm:spPr/>
      <dgm:t>
        <a:bodyPr/>
        <a:lstStyle/>
        <a:p>
          <a:endParaRPr lang="en-US"/>
        </a:p>
      </dgm:t>
    </dgm:pt>
    <dgm:pt modelId="{5BB1129D-A22C-4A57-A09E-CABB45F09819}">
      <dgm:prSet phldrT="[Text]" custT="1"/>
      <dgm:spPr/>
      <dgm:t>
        <a:bodyPr/>
        <a:lstStyle/>
        <a:p>
          <a:r>
            <a:rPr lang="en-US" sz="1800" dirty="0"/>
            <a:t>Create or Revise    Gallup Action Plan </a:t>
          </a:r>
        </a:p>
      </dgm:t>
    </dgm:pt>
    <dgm:pt modelId="{1DA7C54C-C69A-446E-B1D9-1A0B9103144E}" type="parTrans" cxnId="{7B218DA4-5EBC-452D-A7F8-D32A2B9703CD}">
      <dgm:prSet/>
      <dgm:spPr/>
      <dgm:t>
        <a:bodyPr/>
        <a:lstStyle/>
        <a:p>
          <a:endParaRPr lang="en-US"/>
        </a:p>
      </dgm:t>
    </dgm:pt>
    <dgm:pt modelId="{93D7EEF7-61C5-46AF-8C20-0207B5B22D8D}" type="sibTrans" cxnId="{7B218DA4-5EBC-452D-A7F8-D32A2B9703CD}">
      <dgm:prSet/>
      <dgm:spPr/>
      <dgm:t>
        <a:bodyPr/>
        <a:lstStyle/>
        <a:p>
          <a:endParaRPr lang="en-US"/>
        </a:p>
      </dgm:t>
    </dgm:pt>
    <dgm:pt modelId="{60CB703B-5561-47D8-B498-10AF8F3B0E2A}">
      <dgm:prSet phldrT="[Text]" custT="1"/>
      <dgm:spPr/>
      <dgm:t>
        <a:bodyPr/>
        <a:lstStyle/>
        <a:p>
          <a:r>
            <a:rPr lang="en-US" sz="1800"/>
            <a:t>Leadership Action </a:t>
          </a:r>
          <a:r>
            <a:rPr lang="en-US" sz="1800" dirty="0"/>
            <a:t>Plan Presentation to Employees </a:t>
          </a:r>
        </a:p>
      </dgm:t>
    </dgm:pt>
    <dgm:pt modelId="{60F4935C-097C-4666-AC5A-A6B9D2C46CEB}" type="parTrans" cxnId="{87F6644C-56D7-4853-813F-440C3B43CD3A}">
      <dgm:prSet/>
      <dgm:spPr/>
      <dgm:t>
        <a:bodyPr/>
        <a:lstStyle/>
        <a:p>
          <a:endParaRPr lang="en-US"/>
        </a:p>
      </dgm:t>
    </dgm:pt>
    <dgm:pt modelId="{5C60A28E-822E-4DFA-B65D-5D2537323040}" type="sibTrans" cxnId="{87F6644C-56D7-4853-813F-440C3B43CD3A}">
      <dgm:prSet/>
      <dgm:spPr/>
      <dgm:t>
        <a:bodyPr/>
        <a:lstStyle/>
        <a:p>
          <a:endParaRPr lang="en-US"/>
        </a:p>
      </dgm:t>
    </dgm:pt>
    <dgm:pt modelId="{F459637B-2975-431C-94A6-95869E5543A9}" type="pres">
      <dgm:prSet presAssocID="{2ACE1831-9C12-416B-84DA-1514BEDA6B28}" presName="Name0" presStyleCnt="0">
        <dgm:presLayoutVars>
          <dgm:dir/>
          <dgm:resizeHandles val="exact"/>
        </dgm:presLayoutVars>
      </dgm:prSet>
      <dgm:spPr/>
    </dgm:pt>
    <dgm:pt modelId="{FEA72774-B730-423C-B8DD-34487F48EC7F}" type="pres">
      <dgm:prSet presAssocID="{2ACE1831-9C12-416B-84DA-1514BEDA6B28}" presName="cycle" presStyleCnt="0"/>
      <dgm:spPr/>
    </dgm:pt>
    <dgm:pt modelId="{B83E7102-169D-40D2-B7A4-A45863BB3ACF}" type="pres">
      <dgm:prSet presAssocID="{9794EB3E-4FD2-4787-AC5B-F2CE4B0844E8}" presName="nodeFirstNode" presStyleLbl="node1" presStyleIdx="0" presStyleCnt="4">
        <dgm:presLayoutVars>
          <dgm:bulletEnabled val="1"/>
        </dgm:presLayoutVars>
      </dgm:prSet>
      <dgm:spPr/>
    </dgm:pt>
    <dgm:pt modelId="{DA0EF8B5-B62F-4108-A7FF-8DF0E935731A}" type="pres">
      <dgm:prSet presAssocID="{8E39BEE0-0F54-44FA-94C8-BF8F6528210C}" presName="sibTransFirstNode" presStyleLbl="bgShp" presStyleIdx="0" presStyleCnt="1"/>
      <dgm:spPr/>
    </dgm:pt>
    <dgm:pt modelId="{8FEE0019-BA4C-4069-8284-5ADB4E8C1FB2}" type="pres">
      <dgm:prSet presAssocID="{8C248849-2303-4372-8C38-A8F182A3974B}" presName="nodeFollowingNodes" presStyleLbl="node1" presStyleIdx="1" presStyleCnt="4">
        <dgm:presLayoutVars>
          <dgm:bulletEnabled val="1"/>
        </dgm:presLayoutVars>
      </dgm:prSet>
      <dgm:spPr/>
    </dgm:pt>
    <dgm:pt modelId="{E7E5181C-C18F-4D9D-970D-6589834E5D69}" type="pres">
      <dgm:prSet presAssocID="{5BB1129D-A22C-4A57-A09E-CABB45F09819}" presName="nodeFollowingNodes" presStyleLbl="node1" presStyleIdx="2" presStyleCnt="4">
        <dgm:presLayoutVars>
          <dgm:bulletEnabled val="1"/>
        </dgm:presLayoutVars>
      </dgm:prSet>
      <dgm:spPr/>
    </dgm:pt>
    <dgm:pt modelId="{ECC1961F-3AE8-42DE-951F-D1DA0361272A}" type="pres">
      <dgm:prSet presAssocID="{60CB703B-5561-47D8-B498-10AF8F3B0E2A}" presName="nodeFollowingNodes" presStyleLbl="node1" presStyleIdx="3" presStyleCnt="4">
        <dgm:presLayoutVars>
          <dgm:bulletEnabled val="1"/>
        </dgm:presLayoutVars>
      </dgm:prSet>
      <dgm:spPr/>
    </dgm:pt>
  </dgm:ptLst>
  <dgm:cxnLst>
    <dgm:cxn modelId="{96566808-23A1-4261-9DA0-C9152D263913}" type="presOf" srcId="{8C248849-2303-4372-8C38-A8F182A3974B}" destId="{8FEE0019-BA4C-4069-8284-5ADB4E8C1FB2}" srcOrd="0" destOrd="0" presId="urn:microsoft.com/office/officeart/2005/8/layout/cycle3"/>
    <dgm:cxn modelId="{A5D25037-ED74-4533-A614-688C69444F41}" type="presOf" srcId="{8E39BEE0-0F54-44FA-94C8-BF8F6528210C}" destId="{DA0EF8B5-B62F-4108-A7FF-8DF0E935731A}" srcOrd="0" destOrd="0" presId="urn:microsoft.com/office/officeart/2005/8/layout/cycle3"/>
    <dgm:cxn modelId="{3BDCA237-4812-4E5C-8946-D072567DE9AC}" type="presOf" srcId="{2ACE1831-9C12-416B-84DA-1514BEDA6B28}" destId="{F459637B-2975-431C-94A6-95869E5543A9}" srcOrd="0" destOrd="0" presId="urn:microsoft.com/office/officeart/2005/8/layout/cycle3"/>
    <dgm:cxn modelId="{1329E83C-E2D4-41A3-BFE7-791A6A2F512A}" srcId="{2ACE1831-9C12-416B-84DA-1514BEDA6B28}" destId="{9794EB3E-4FD2-4787-AC5B-F2CE4B0844E8}" srcOrd="0" destOrd="0" parTransId="{8FC0D1DB-FD73-4956-AE90-55F8F25ADFEE}" sibTransId="{8E39BEE0-0F54-44FA-94C8-BF8F6528210C}"/>
    <dgm:cxn modelId="{87F6644C-56D7-4853-813F-440C3B43CD3A}" srcId="{2ACE1831-9C12-416B-84DA-1514BEDA6B28}" destId="{60CB703B-5561-47D8-B498-10AF8F3B0E2A}" srcOrd="3" destOrd="0" parTransId="{60F4935C-097C-4666-AC5A-A6B9D2C46CEB}" sibTransId="{5C60A28E-822E-4DFA-B65D-5D2537323040}"/>
    <dgm:cxn modelId="{7177807C-01E4-4ABD-8AAD-C34FDC44A38D}" type="presOf" srcId="{60CB703B-5561-47D8-B498-10AF8F3B0E2A}" destId="{ECC1961F-3AE8-42DE-951F-D1DA0361272A}" srcOrd="0" destOrd="0" presId="urn:microsoft.com/office/officeart/2005/8/layout/cycle3"/>
    <dgm:cxn modelId="{CCE43B9B-89E9-4757-B2B3-BA7C84C4B985}" srcId="{2ACE1831-9C12-416B-84DA-1514BEDA6B28}" destId="{8C248849-2303-4372-8C38-A8F182A3974B}" srcOrd="1" destOrd="0" parTransId="{6AC66373-367B-4B03-AB52-45BABF80B2C0}" sibTransId="{904FC39D-EAD5-4516-BDA1-2687BF0F9A92}"/>
    <dgm:cxn modelId="{1F1F509B-8EC5-403B-8C35-B2C99AE3AA9F}" type="presOf" srcId="{5BB1129D-A22C-4A57-A09E-CABB45F09819}" destId="{E7E5181C-C18F-4D9D-970D-6589834E5D69}" srcOrd="0" destOrd="0" presId="urn:microsoft.com/office/officeart/2005/8/layout/cycle3"/>
    <dgm:cxn modelId="{7B218DA4-5EBC-452D-A7F8-D32A2B9703CD}" srcId="{2ACE1831-9C12-416B-84DA-1514BEDA6B28}" destId="{5BB1129D-A22C-4A57-A09E-CABB45F09819}" srcOrd="2" destOrd="0" parTransId="{1DA7C54C-C69A-446E-B1D9-1A0B9103144E}" sibTransId="{93D7EEF7-61C5-46AF-8C20-0207B5B22D8D}"/>
    <dgm:cxn modelId="{C18F27A5-1333-491B-AE0B-35B5F07D8841}" type="presOf" srcId="{9794EB3E-4FD2-4787-AC5B-F2CE4B0844E8}" destId="{B83E7102-169D-40D2-B7A4-A45863BB3ACF}" srcOrd="0" destOrd="0" presId="urn:microsoft.com/office/officeart/2005/8/layout/cycle3"/>
    <dgm:cxn modelId="{E96A5D99-EB87-4B3D-912C-08D43DCE1951}" type="presParOf" srcId="{F459637B-2975-431C-94A6-95869E5543A9}" destId="{FEA72774-B730-423C-B8DD-34487F48EC7F}" srcOrd="0" destOrd="0" presId="urn:microsoft.com/office/officeart/2005/8/layout/cycle3"/>
    <dgm:cxn modelId="{1BD4F602-0473-4D9E-A047-4223D6F138E0}" type="presParOf" srcId="{FEA72774-B730-423C-B8DD-34487F48EC7F}" destId="{B83E7102-169D-40D2-B7A4-A45863BB3ACF}" srcOrd="0" destOrd="0" presId="urn:microsoft.com/office/officeart/2005/8/layout/cycle3"/>
    <dgm:cxn modelId="{76970655-21EB-4081-9F3E-25241ADF46D1}" type="presParOf" srcId="{FEA72774-B730-423C-B8DD-34487F48EC7F}" destId="{DA0EF8B5-B62F-4108-A7FF-8DF0E935731A}" srcOrd="1" destOrd="0" presId="urn:microsoft.com/office/officeart/2005/8/layout/cycle3"/>
    <dgm:cxn modelId="{410EDD1E-FDDD-4AC0-9499-3E521A8E7D1E}" type="presParOf" srcId="{FEA72774-B730-423C-B8DD-34487F48EC7F}" destId="{8FEE0019-BA4C-4069-8284-5ADB4E8C1FB2}" srcOrd="2" destOrd="0" presId="urn:microsoft.com/office/officeart/2005/8/layout/cycle3"/>
    <dgm:cxn modelId="{F7061CA3-DAF2-4D00-A06C-13A104FAB1F4}" type="presParOf" srcId="{FEA72774-B730-423C-B8DD-34487F48EC7F}" destId="{E7E5181C-C18F-4D9D-970D-6589834E5D69}" srcOrd="3" destOrd="0" presId="urn:microsoft.com/office/officeart/2005/8/layout/cycle3"/>
    <dgm:cxn modelId="{9F84DB72-E912-41B4-89AB-72958C930DB2}" type="presParOf" srcId="{FEA72774-B730-423C-B8DD-34487F48EC7F}" destId="{ECC1961F-3AE8-42DE-951F-D1DA0361272A}"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CE1831-9C12-416B-84DA-1514BEDA6B2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9794EB3E-4FD2-4787-AC5B-F2CE4B0844E8}">
      <dgm:prSet phldrT="[Text]" custT="1"/>
      <dgm:spPr/>
      <dgm:t>
        <a:bodyPr/>
        <a:lstStyle/>
        <a:p>
          <a:r>
            <a:rPr lang="en-US" sz="1800" dirty="0"/>
            <a:t> 6 Week Progress Check-In</a:t>
          </a:r>
        </a:p>
        <a:p>
          <a:r>
            <a:rPr lang="en-US" sz="1800" dirty="0"/>
            <a:t>(September 15</a:t>
          </a:r>
          <a:r>
            <a:rPr lang="en-US" sz="1800" baseline="30000" dirty="0"/>
            <a:t>th</a:t>
          </a:r>
          <a:r>
            <a:rPr lang="en-US" sz="1800" dirty="0"/>
            <a:t>)   </a:t>
          </a:r>
        </a:p>
      </dgm:t>
    </dgm:pt>
    <dgm:pt modelId="{8FC0D1DB-FD73-4956-AE90-55F8F25ADFEE}" type="parTrans" cxnId="{1329E83C-E2D4-41A3-BFE7-791A6A2F512A}">
      <dgm:prSet/>
      <dgm:spPr/>
      <dgm:t>
        <a:bodyPr/>
        <a:lstStyle/>
        <a:p>
          <a:endParaRPr lang="en-US"/>
        </a:p>
      </dgm:t>
    </dgm:pt>
    <dgm:pt modelId="{8E39BEE0-0F54-44FA-94C8-BF8F6528210C}" type="sibTrans" cxnId="{1329E83C-E2D4-41A3-BFE7-791A6A2F512A}">
      <dgm:prSet/>
      <dgm:spPr/>
      <dgm:t>
        <a:bodyPr/>
        <a:lstStyle/>
        <a:p>
          <a:endParaRPr lang="en-US"/>
        </a:p>
      </dgm:t>
    </dgm:pt>
    <dgm:pt modelId="{5BB1129D-A22C-4A57-A09E-CABB45F09819}">
      <dgm:prSet phldrT="[Text]" custT="1"/>
      <dgm:spPr/>
      <dgm:t>
        <a:bodyPr/>
        <a:lstStyle/>
        <a:p>
          <a:r>
            <a:rPr lang="en-US" sz="1800" dirty="0"/>
            <a:t>                                                      12 Week Progress Check-In                             </a:t>
          </a:r>
        </a:p>
        <a:p>
          <a:r>
            <a:rPr lang="en-US" sz="1800" dirty="0"/>
            <a:t>Revise Action Plan                (if needed) </a:t>
          </a:r>
        </a:p>
      </dgm:t>
    </dgm:pt>
    <dgm:pt modelId="{1DA7C54C-C69A-446E-B1D9-1A0B9103144E}" type="parTrans" cxnId="{7B218DA4-5EBC-452D-A7F8-D32A2B9703CD}">
      <dgm:prSet/>
      <dgm:spPr/>
      <dgm:t>
        <a:bodyPr/>
        <a:lstStyle/>
        <a:p>
          <a:endParaRPr lang="en-US"/>
        </a:p>
      </dgm:t>
    </dgm:pt>
    <dgm:pt modelId="{93D7EEF7-61C5-46AF-8C20-0207B5B22D8D}" type="sibTrans" cxnId="{7B218DA4-5EBC-452D-A7F8-D32A2B9703CD}">
      <dgm:prSet/>
      <dgm:spPr/>
      <dgm:t>
        <a:bodyPr/>
        <a:lstStyle/>
        <a:p>
          <a:endParaRPr lang="en-US"/>
        </a:p>
      </dgm:t>
    </dgm:pt>
    <dgm:pt modelId="{60CB703B-5561-47D8-B498-10AF8F3B0E2A}">
      <dgm:prSet phldrT="[Text]" custT="1"/>
      <dgm:spPr/>
      <dgm:t>
        <a:bodyPr/>
        <a:lstStyle/>
        <a:p>
          <a:r>
            <a:rPr lang="en-US" sz="1800" dirty="0"/>
            <a:t>Action Plan Deliverables </a:t>
          </a:r>
        </a:p>
      </dgm:t>
    </dgm:pt>
    <dgm:pt modelId="{60F4935C-097C-4666-AC5A-A6B9D2C46CEB}" type="parTrans" cxnId="{87F6644C-56D7-4853-813F-440C3B43CD3A}">
      <dgm:prSet/>
      <dgm:spPr/>
      <dgm:t>
        <a:bodyPr/>
        <a:lstStyle/>
        <a:p>
          <a:endParaRPr lang="en-US"/>
        </a:p>
      </dgm:t>
    </dgm:pt>
    <dgm:pt modelId="{5C60A28E-822E-4DFA-B65D-5D2537323040}" type="sibTrans" cxnId="{87F6644C-56D7-4853-813F-440C3B43CD3A}">
      <dgm:prSet/>
      <dgm:spPr/>
      <dgm:t>
        <a:bodyPr/>
        <a:lstStyle/>
        <a:p>
          <a:endParaRPr lang="en-US"/>
        </a:p>
      </dgm:t>
    </dgm:pt>
    <dgm:pt modelId="{7253A2D2-5A17-48AF-B604-137B5E8C208E}">
      <dgm:prSet custT="1"/>
      <dgm:spPr/>
      <dgm:t>
        <a:bodyPr/>
        <a:lstStyle/>
        <a:p>
          <a:r>
            <a:rPr lang="en-US" sz="1800" dirty="0"/>
            <a:t>2</a:t>
          </a:r>
          <a:r>
            <a:rPr lang="en-US" sz="1800" baseline="30000" dirty="0"/>
            <a:t>nd</a:t>
          </a:r>
          <a:r>
            <a:rPr lang="en-US" sz="1800" dirty="0"/>
            <a:t> Pulse Survey (September 15</a:t>
          </a:r>
          <a:r>
            <a:rPr lang="en-US" sz="1800" baseline="30000" dirty="0"/>
            <a:t>th</a:t>
          </a:r>
          <a:r>
            <a:rPr lang="en-US" sz="1800" dirty="0"/>
            <a:t> – 30</a:t>
          </a:r>
          <a:r>
            <a:rPr lang="en-US" sz="1800" baseline="30000" dirty="0"/>
            <a:t>th</a:t>
          </a:r>
          <a:r>
            <a:rPr lang="en-US" sz="1800" dirty="0"/>
            <a:t>) </a:t>
          </a:r>
        </a:p>
      </dgm:t>
    </dgm:pt>
    <dgm:pt modelId="{48FE8BFF-0418-46D1-AFB0-EBD43F54A87F}" type="parTrans" cxnId="{51829CEA-83DD-4769-BD0C-F1B59BC07982}">
      <dgm:prSet/>
      <dgm:spPr/>
      <dgm:t>
        <a:bodyPr/>
        <a:lstStyle/>
        <a:p>
          <a:endParaRPr lang="en-US"/>
        </a:p>
      </dgm:t>
    </dgm:pt>
    <dgm:pt modelId="{966C8617-5B78-4FA5-A30E-A94509AEECFC}" type="sibTrans" cxnId="{51829CEA-83DD-4769-BD0C-F1B59BC07982}">
      <dgm:prSet/>
      <dgm:spPr/>
      <dgm:t>
        <a:bodyPr/>
        <a:lstStyle/>
        <a:p>
          <a:endParaRPr lang="en-US"/>
        </a:p>
      </dgm:t>
    </dgm:pt>
    <dgm:pt modelId="{F459637B-2975-431C-94A6-95869E5543A9}" type="pres">
      <dgm:prSet presAssocID="{2ACE1831-9C12-416B-84DA-1514BEDA6B28}" presName="Name0" presStyleCnt="0">
        <dgm:presLayoutVars>
          <dgm:dir/>
          <dgm:resizeHandles val="exact"/>
        </dgm:presLayoutVars>
      </dgm:prSet>
      <dgm:spPr/>
    </dgm:pt>
    <dgm:pt modelId="{FEA72774-B730-423C-B8DD-34487F48EC7F}" type="pres">
      <dgm:prSet presAssocID="{2ACE1831-9C12-416B-84DA-1514BEDA6B28}" presName="cycle" presStyleCnt="0"/>
      <dgm:spPr/>
    </dgm:pt>
    <dgm:pt modelId="{B83E7102-169D-40D2-B7A4-A45863BB3ACF}" type="pres">
      <dgm:prSet presAssocID="{9794EB3E-4FD2-4787-AC5B-F2CE4B0844E8}" presName="nodeFirstNode" presStyleLbl="node1" presStyleIdx="0" presStyleCnt="4">
        <dgm:presLayoutVars>
          <dgm:bulletEnabled val="1"/>
        </dgm:presLayoutVars>
      </dgm:prSet>
      <dgm:spPr/>
    </dgm:pt>
    <dgm:pt modelId="{DA0EF8B5-B62F-4108-A7FF-8DF0E935731A}" type="pres">
      <dgm:prSet presAssocID="{8E39BEE0-0F54-44FA-94C8-BF8F6528210C}" presName="sibTransFirstNode" presStyleLbl="bgShp" presStyleIdx="0" presStyleCnt="1"/>
      <dgm:spPr/>
    </dgm:pt>
    <dgm:pt modelId="{27493EF0-95D9-4D94-97A0-CB0EDCF3E1C5}" type="pres">
      <dgm:prSet presAssocID="{7253A2D2-5A17-48AF-B604-137B5E8C208E}" presName="nodeFollowingNodes" presStyleLbl="node1" presStyleIdx="1" presStyleCnt="4">
        <dgm:presLayoutVars>
          <dgm:bulletEnabled val="1"/>
        </dgm:presLayoutVars>
      </dgm:prSet>
      <dgm:spPr/>
    </dgm:pt>
    <dgm:pt modelId="{E7E5181C-C18F-4D9D-970D-6589834E5D69}" type="pres">
      <dgm:prSet presAssocID="{5BB1129D-A22C-4A57-A09E-CABB45F09819}" presName="nodeFollowingNodes" presStyleLbl="node1" presStyleIdx="2" presStyleCnt="4">
        <dgm:presLayoutVars>
          <dgm:bulletEnabled val="1"/>
        </dgm:presLayoutVars>
      </dgm:prSet>
      <dgm:spPr/>
    </dgm:pt>
    <dgm:pt modelId="{ECC1961F-3AE8-42DE-951F-D1DA0361272A}" type="pres">
      <dgm:prSet presAssocID="{60CB703B-5561-47D8-B498-10AF8F3B0E2A}" presName="nodeFollowingNodes" presStyleLbl="node1" presStyleIdx="3" presStyleCnt="4">
        <dgm:presLayoutVars>
          <dgm:bulletEnabled val="1"/>
        </dgm:presLayoutVars>
      </dgm:prSet>
      <dgm:spPr/>
    </dgm:pt>
  </dgm:ptLst>
  <dgm:cxnLst>
    <dgm:cxn modelId="{A5D25037-ED74-4533-A614-688C69444F41}" type="presOf" srcId="{8E39BEE0-0F54-44FA-94C8-BF8F6528210C}" destId="{DA0EF8B5-B62F-4108-A7FF-8DF0E935731A}" srcOrd="0" destOrd="0" presId="urn:microsoft.com/office/officeart/2005/8/layout/cycle3"/>
    <dgm:cxn modelId="{3BDCA237-4812-4E5C-8946-D072567DE9AC}" type="presOf" srcId="{2ACE1831-9C12-416B-84DA-1514BEDA6B28}" destId="{F459637B-2975-431C-94A6-95869E5543A9}" srcOrd="0" destOrd="0" presId="urn:microsoft.com/office/officeart/2005/8/layout/cycle3"/>
    <dgm:cxn modelId="{1329E83C-E2D4-41A3-BFE7-791A6A2F512A}" srcId="{2ACE1831-9C12-416B-84DA-1514BEDA6B28}" destId="{9794EB3E-4FD2-4787-AC5B-F2CE4B0844E8}" srcOrd="0" destOrd="0" parTransId="{8FC0D1DB-FD73-4956-AE90-55F8F25ADFEE}" sibTransId="{8E39BEE0-0F54-44FA-94C8-BF8F6528210C}"/>
    <dgm:cxn modelId="{85F44067-D548-4A5F-AAFA-64C58871796F}" type="presOf" srcId="{7253A2D2-5A17-48AF-B604-137B5E8C208E}" destId="{27493EF0-95D9-4D94-97A0-CB0EDCF3E1C5}" srcOrd="0" destOrd="0" presId="urn:microsoft.com/office/officeart/2005/8/layout/cycle3"/>
    <dgm:cxn modelId="{87F6644C-56D7-4853-813F-440C3B43CD3A}" srcId="{2ACE1831-9C12-416B-84DA-1514BEDA6B28}" destId="{60CB703B-5561-47D8-B498-10AF8F3B0E2A}" srcOrd="3" destOrd="0" parTransId="{60F4935C-097C-4666-AC5A-A6B9D2C46CEB}" sibTransId="{5C60A28E-822E-4DFA-B65D-5D2537323040}"/>
    <dgm:cxn modelId="{7177807C-01E4-4ABD-8AAD-C34FDC44A38D}" type="presOf" srcId="{60CB703B-5561-47D8-B498-10AF8F3B0E2A}" destId="{ECC1961F-3AE8-42DE-951F-D1DA0361272A}" srcOrd="0" destOrd="0" presId="urn:microsoft.com/office/officeart/2005/8/layout/cycle3"/>
    <dgm:cxn modelId="{1F1F509B-8EC5-403B-8C35-B2C99AE3AA9F}" type="presOf" srcId="{5BB1129D-A22C-4A57-A09E-CABB45F09819}" destId="{E7E5181C-C18F-4D9D-970D-6589834E5D69}" srcOrd="0" destOrd="0" presId="urn:microsoft.com/office/officeart/2005/8/layout/cycle3"/>
    <dgm:cxn modelId="{7B218DA4-5EBC-452D-A7F8-D32A2B9703CD}" srcId="{2ACE1831-9C12-416B-84DA-1514BEDA6B28}" destId="{5BB1129D-A22C-4A57-A09E-CABB45F09819}" srcOrd="2" destOrd="0" parTransId="{1DA7C54C-C69A-446E-B1D9-1A0B9103144E}" sibTransId="{93D7EEF7-61C5-46AF-8C20-0207B5B22D8D}"/>
    <dgm:cxn modelId="{C18F27A5-1333-491B-AE0B-35B5F07D8841}" type="presOf" srcId="{9794EB3E-4FD2-4787-AC5B-F2CE4B0844E8}" destId="{B83E7102-169D-40D2-B7A4-A45863BB3ACF}" srcOrd="0" destOrd="0" presId="urn:microsoft.com/office/officeart/2005/8/layout/cycle3"/>
    <dgm:cxn modelId="{51829CEA-83DD-4769-BD0C-F1B59BC07982}" srcId="{2ACE1831-9C12-416B-84DA-1514BEDA6B28}" destId="{7253A2D2-5A17-48AF-B604-137B5E8C208E}" srcOrd="1" destOrd="0" parTransId="{48FE8BFF-0418-46D1-AFB0-EBD43F54A87F}" sibTransId="{966C8617-5B78-4FA5-A30E-A94509AEECFC}"/>
    <dgm:cxn modelId="{E96A5D99-EB87-4B3D-912C-08D43DCE1951}" type="presParOf" srcId="{F459637B-2975-431C-94A6-95869E5543A9}" destId="{FEA72774-B730-423C-B8DD-34487F48EC7F}" srcOrd="0" destOrd="0" presId="urn:microsoft.com/office/officeart/2005/8/layout/cycle3"/>
    <dgm:cxn modelId="{1BD4F602-0473-4D9E-A047-4223D6F138E0}" type="presParOf" srcId="{FEA72774-B730-423C-B8DD-34487F48EC7F}" destId="{B83E7102-169D-40D2-B7A4-A45863BB3ACF}" srcOrd="0" destOrd="0" presId="urn:microsoft.com/office/officeart/2005/8/layout/cycle3"/>
    <dgm:cxn modelId="{76970655-21EB-4081-9F3E-25241ADF46D1}" type="presParOf" srcId="{FEA72774-B730-423C-B8DD-34487F48EC7F}" destId="{DA0EF8B5-B62F-4108-A7FF-8DF0E935731A}" srcOrd="1" destOrd="0" presId="urn:microsoft.com/office/officeart/2005/8/layout/cycle3"/>
    <dgm:cxn modelId="{D536E393-B08B-4B6C-9952-2CEA28D9A158}" type="presParOf" srcId="{FEA72774-B730-423C-B8DD-34487F48EC7F}" destId="{27493EF0-95D9-4D94-97A0-CB0EDCF3E1C5}" srcOrd="2" destOrd="0" presId="urn:microsoft.com/office/officeart/2005/8/layout/cycle3"/>
    <dgm:cxn modelId="{F7061CA3-DAF2-4D00-A06C-13A104FAB1F4}" type="presParOf" srcId="{FEA72774-B730-423C-B8DD-34487F48EC7F}" destId="{E7E5181C-C18F-4D9D-970D-6589834E5D69}" srcOrd="3" destOrd="0" presId="urn:microsoft.com/office/officeart/2005/8/layout/cycle3"/>
    <dgm:cxn modelId="{9F84DB72-E912-41B4-89AB-72958C930DB2}" type="presParOf" srcId="{FEA72774-B730-423C-B8DD-34487F48EC7F}" destId="{ECC1961F-3AE8-42DE-951F-D1DA0361272A}"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2161D-07CA-42C3-9474-699676BB074C}">
      <dsp:nvSpPr>
        <dsp:cNvPr id="0" name=""/>
        <dsp:cNvSpPr/>
      </dsp:nvSpPr>
      <dsp:spPr>
        <a:xfrm>
          <a:off x="0" y="2052828"/>
          <a:ext cx="10394182"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85383D1E-8679-45EF-BF07-9777BD897DD2}">
      <dsp:nvSpPr>
        <dsp:cNvPr id="0" name=""/>
        <dsp:cNvSpPr/>
      </dsp:nvSpPr>
      <dsp:spPr>
        <a:xfrm rot="8100000">
          <a:off x="62888" y="473096"/>
          <a:ext cx="301926" cy="301926"/>
        </a:xfrm>
        <a:prstGeom prst="teardrop">
          <a:avLst>
            <a:gd name="adj" fmla="val 115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0D1ED9-065C-43FB-AC72-B1D44A489460}">
      <dsp:nvSpPr>
        <dsp:cNvPr id="0" name=""/>
        <dsp:cNvSpPr/>
      </dsp:nvSpPr>
      <dsp:spPr>
        <a:xfrm>
          <a:off x="96430" y="506637"/>
          <a:ext cx="234843" cy="23484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0F8FCD46-2A78-4A85-A865-5D32BFF130D9}">
      <dsp:nvSpPr>
        <dsp:cNvPr id="0" name=""/>
        <dsp:cNvSpPr/>
      </dsp:nvSpPr>
      <dsp:spPr>
        <a:xfrm>
          <a:off x="427345" y="837553"/>
          <a:ext cx="3458302" cy="1215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b="1" kern="1200" dirty="0">
              <a:latin typeface="Calibri Light" panose="020F0302020204030204"/>
            </a:rPr>
            <a:t>SURVEY OPENS</a:t>
          </a:r>
          <a:endParaRPr lang="en-US" sz="1500" b="1" kern="1200" dirty="0"/>
        </a:p>
      </dsp:txBody>
      <dsp:txXfrm>
        <a:off x="427345" y="837553"/>
        <a:ext cx="3458302" cy="1215274"/>
      </dsp:txXfrm>
    </dsp:sp>
    <dsp:sp modelId="{5A1B8436-6012-498D-93F2-D4E5F6D5D7B1}">
      <dsp:nvSpPr>
        <dsp:cNvPr id="0" name=""/>
        <dsp:cNvSpPr/>
      </dsp:nvSpPr>
      <dsp:spPr>
        <a:xfrm>
          <a:off x="427345" y="410565"/>
          <a:ext cx="3458302" cy="42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kern="1200" dirty="0">
              <a:latin typeface="Calibri Light" panose="020F0302020204030204"/>
            </a:rPr>
            <a:t>March 27, 2023 – April 10, 2023</a:t>
          </a:r>
        </a:p>
      </dsp:txBody>
      <dsp:txXfrm>
        <a:off x="427345" y="410565"/>
        <a:ext cx="3458302" cy="426988"/>
      </dsp:txXfrm>
    </dsp:sp>
    <dsp:sp modelId="{A8148EA4-1379-4A1B-94CE-A222BB7DED22}">
      <dsp:nvSpPr>
        <dsp:cNvPr id="0" name=""/>
        <dsp:cNvSpPr/>
      </dsp:nvSpPr>
      <dsp:spPr>
        <a:xfrm>
          <a:off x="213851" y="837553"/>
          <a:ext cx="0" cy="1215274"/>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67D671F-B82C-49C5-9753-F595D8F9B508}">
      <dsp:nvSpPr>
        <dsp:cNvPr id="0" name=""/>
        <dsp:cNvSpPr/>
      </dsp:nvSpPr>
      <dsp:spPr>
        <a:xfrm>
          <a:off x="174636" y="2014399"/>
          <a:ext cx="76857" cy="76857"/>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40911A-3F25-47CF-B6D9-AE761C4338A1}">
      <dsp:nvSpPr>
        <dsp:cNvPr id="0" name=""/>
        <dsp:cNvSpPr/>
      </dsp:nvSpPr>
      <dsp:spPr>
        <a:xfrm rot="18900000">
          <a:off x="2138501" y="3330633"/>
          <a:ext cx="301926" cy="301926"/>
        </a:xfrm>
        <a:prstGeom prst="teardrop">
          <a:avLst>
            <a:gd name="adj" fmla="val 115000"/>
          </a:avLst>
        </a:prstGeom>
        <a:solidFill>
          <a:schemeClr val="accent2">
            <a:hueOff val="1560506"/>
            <a:satOff val="-1946"/>
            <a:lumOff val="458"/>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B29B50-6DF7-476F-957D-CFE7A16BD910}">
      <dsp:nvSpPr>
        <dsp:cNvPr id="0" name=""/>
        <dsp:cNvSpPr/>
      </dsp:nvSpPr>
      <dsp:spPr>
        <a:xfrm>
          <a:off x="2172042" y="3364174"/>
          <a:ext cx="234843" cy="23484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43E0FE70-7ECB-47CC-B7D1-251799B29B1E}">
      <dsp:nvSpPr>
        <dsp:cNvPr id="0" name=""/>
        <dsp:cNvSpPr/>
      </dsp:nvSpPr>
      <dsp:spPr>
        <a:xfrm>
          <a:off x="2502958" y="2052828"/>
          <a:ext cx="3458302" cy="1215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b="0" kern="1200" dirty="0">
              <a:latin typeface="Calibri Light" panose="020F0302020204030204"/>
            </a:rPr>
            <a:t>Results/debrief with Executive Leadership</a:t>
          </a:r>
          <a:r>
            <a:rPr lang="en-US" sz="1500" kern="1200" dirty="0">
              <a:latin typeface="Calibri Light" panose="020F0302020204030204"/>
            </a:rPr>
            <a:t>, VC, Department Chairs with Action Plan Development.  </a:t>
          </a:r>
          <a:endParaRPr lang="en-US" sz="1500" kern="1200" dirty="0"/>
        </a:p>
      </dsp:txBody>
      <dsp:txXfrm>
        <a:off x="2502958" y="2052828"/>
        <a:ext cx="3458302" cy="1215274"/>
      </dsp:txXfrm>
    </dsp:sp>
    <dsp:sp modelId="{B2F1D688-6C51-487D-A138-0F50CD3497E9}">
      <dsp:nvSpPr>
        <dsp:cNvPr id="0" name=""/>
        <dsp:cNvSpPr/>
      </dsp:nvSpPr>
      <dsp:spPr>
        <a:xfrm>
          <a:off x="2502958" y="3268102"/>
          <a:ext cx="3458302" cy="42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kern="1200" dirty="0">
              <a:latin typeface="Calibri Light" panose="020F0302020204030204"/>
            </a:rPr>
            <a:t>May  - June, 2023</a:t>
          </a:r>
        </a:p>
      </dsp:txBody>
      <dsp:txXfrm>
        <a:off x="2502958" y="3268102"/>
        <a:ext cx="3458302" cy="426988"/>
      </dsp:txXfrm>
    </dsp:sp>
    <dsp:sp modelId="{7D8556B4-C4AB-4D6A-AF65-8847440098CE}">
      <dsp:nvSpPr>
        <dsp:cNvPr id="0" name=""/>
        <dsp:cNvSpPr/>
      </dsp:nvSpPr>
      <dsp:spPr>
        <a:xfrm>
          <a:off x="2289464" y="2052828"/>
          <a:ext cx="0" cy="1215274"/>
        </a:xfrm>
        <a:prstGeom prst="line">
          <a:avLst/>
        </a:prstGeom>
        <a:noFill/>
        <a:ln w="12700" cap="flat" cmpd="sng" algn="ctr">
          <a:solidFill>
            <a:schemeClr val="accent2">
              <a:hueOff val="1560506"/>
              <a:satOff val="-1946"/>
              <a:lumOff val="458"/>
              <a:alphaOff val="0"/>
            </a:schemeClr>
          </a:solidFill>
          <a:prstDash val="dash"/>
        </a:ln>
        <a:effectLst/>
      </dsp:spPr>
      <dsp:style>
        <a:lnRef idx="1">
          <a:scrgbClr r="0" g="0" b="0"/>
        </a:lnRef>
        <a:fillRef idx="0">
          <a:scrgbClr r="0" g="0" b="0"/>
        </a:fillRef>
        <a:effectRef idx="0">
          <a:scrgbClr r="0" g="0" b="0"/>
        </a:effectRef>
        <a:fontRef idx="minor"/>
      </dsp:style>
    </dsp:sp>
    <dsp:sp modelId="{28DC39A4-D3FA-4806-9B55-75C1410FD4E4}">
      <dsp:nvSpPr>
        <dsp:cNvPr id="0" name=""/>
        <dsp:cNvSpPr/>
      </dsp:nvSpPr>
      <dsp:spPr>
        <a:xfrm>
          <a:off x="2250248" y="2014399"/>
          <a:ext cx="76857" cy="76857"/>
        </a:xfrm>
        <a:prstGeom prst="ellipse">
          <a:avLst/>
        </a:prstGeom>
        <a:solidFill>
          <a:schemeClr val="accent2">
            <a:hueOff val="1560506"/>
            <a:satOff val="-1946"/>
            <a:lumOff val="458"/>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0A6BA7-9FB8-4BB5-9648-ED8DB1D10913}">
      <dsp:nvSpPr>
        <dsp:cNvPr id="0" name=""/>
        <dsp:cNvSpPr/>
      </dsp:nvSpPr>
      <dsp:spPr>
        <a:xfrm rot="8100000">
          <a:off x="4214113" y="473096"/>
          <a:ext cx="301926" cy="301926"/>
        </a:xfrm>
        <a:prstGeom prst="teardrop">
          <a:avLst>
            <a:gd name="adj" fmla="val 115000"/>
          </a:avLst>
        </a:prstGeom>
        <a:solidFill>
          <a:schemeClr val="accent2">
            <a:hueOff val="3121013"/>
            <a:satOff val="-3893"/>
            <a:lumOff val="915"/>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13AC65-4E80-44B2-A337-BA1F053F7EDB}">
      <dsp:nvSpPr>
        <dsp:cNvPr id="0" name=""/>
        <dsp:cNvSpPr/>
      </dsp:nvSpPr>
      <dsp:spPr>
        <a:xfrm>
          <a:off x="4247654" y="506637"/>
          <a:ext cx="234843" cy="23484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D4917FB7-56AD-4921-BF4C-3D565F7A601B}">
      <dsp:nvSpPr>
        <dsp:cNvPr id="0" name=""/>
        <dsp:cNvSpPr/>
      </dsp:nvSpPr>
      <dsp:spPr>
        <a:xfrm>
          <a:off x="4578570" y="837553"/>
          <a:ext cx="3458302" cy="1215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b="0" kern="1200" dirty="0">
              <a:latin typeface="Calibri Light" panose="020F0302020204030204"/>
            </a:rPr>
            <a:t>Results/debrief with Leaders/Managers  with Action Plan Development</a:t>
          </a:r>
          <a:r>
            <a:rPr lang="en-US" sz="1500" kern="1200" dirty="0">
              <a:latin typeface="Calibri Light" panose="020F0302020204030204"/>
            </a:rPr>
            <a:t>. </a:t>
          </a:r>
          <a:endParaRPr lang="en-US" sz="1500" kern="1200" dirty="0"/>
        </a:p>
      </dsp:txBody>
      <dsp:txXfrm>
        <a:off x="4578570" y="837553"/>
        <a:ext cx="3458302" cy="1215274"/>
      </dsp:txXfrm>
    </dsp:sp>
    <dsp:sp modelId="{85768FD0-E4F4-43ED-9E11-E64727A40721}">
      <dsp:nvSpPr>
        <dsp:cNvPr id="0" name=""/>
        <dsp:cNvSpPr/>
      </dsp:nvSpPr>
      <dsp:spPr>
        <a:xfrm>
          <a:off x="4578570" y="410565"/>
          <a:ext cx="3458302" cy="42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kern="1200" dirty="0">
              <a:latin typeface="Calibri Light" panose="020F0302020204030204"/>
            </a:rPr>
            <a:t> June - July, 2023</a:t>
          </a:r>
        </a:p>
      </dsp:txBody>
      <dsp:txXfrm>
        <a:off x="4578570" y="410565"/>
        <a:ext cx="3458302" cy="426988"/>
      </dsp:txXfrm>
    </dsp:sp>
    <dsp:sp modelId="{FCF1DB46-DC10-4BAF-876E-86E2B8B10397}">
      <dsp:nvSpPr>
        <dsp:cNvPr id="0" name=""/>
        <dsp:cNvSpPr/>
      </dsp:nvSpPr>
      <dsp:spPr>
        <a:xfrm>
          <a:off x="4365076" y="837553"/>
          <a:ext cx="0" cy="1215274"/>
        </a:xfrm>
        <a:prstGeom prst="line">
          <a:avLst/>
        </a:prstGeom>
        <a:noFill/>
        <a:ln w="12700" cap="flat" cmpd="sng" algn="ctr">
          <a:solidFill>
            <a:schemeClr val="accent2">
              <a:hueOff val="3121013"/>
              <a:satOff val="-3893"/>
              <a:lumOff val="915"/>
              <a:alphaOff val="0"/>
            </a:schemeClr>
          </a:solidFill>
          <a:prstDash val="dash"/>
        </a:ln>
        <a:effectLst/>
      </dsp:spPr>
      <dsp:style>
        <a:lnRef idx="1">
          <a:scrgbClr r="0" g="0" b="0"/>
        </a:lnRef>
        <a:fillRef idx="0">
          <a:scrgbClr r="0" g="0" b="0"/>
        </a:fillRef>
        <a:effectRef idx="0">
          <a:scrgbClr r="0" g="0" b="0"/>
        </a:effectRef>
        <a:fontRef idx="minor"/>
      </dsp:style>
    </dsp:sp>
    <dsp:sp modelId="{602F0786-0AB2-4F40-B2AA-0F7CEC6C32B6}">
      <dsp:nvSpPr>
        <dsp:cNvPr id="0" name=""/>
        <dsp:cNvSpPr/>
      </dsp:nvSpPr>
      <dsp:spPr>
        <a:xfrm>
          <a:off x="4325861" y="2014399"/>
          <a:ext cx="76857" cy="76857"/>
        </a:xfrm>
        <a:prstGeom prst="ellipse">
          <a:avLst/>
        </a:prstGeom>
        <a:solidFill>
          <a:schemeClr val="accent2">
            <a:hueOff val="3121013"/>
            <a:satOff val="-3893"/>
            <a:lumOff val="915"/>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3286D2-BBA8-4F63-826D-DDA62FAB2693}">
      <dsp:nvSpPr>
        <dsp:cNvPr id="0" name=""/>
        <dsp:cNvSpPr/>
      </dsp:nvSpPr>
      <dsp:spPr>
        <a:xfrm rot="18900000">
          <a:off x="6289725" y="3330633"/>
          <a:ext cx="301926" cy="301926"/>
        </a:xfrm>
        <a:prstGeom prst="teardrop">
          <a:avLst>
            <a:gd name="adj" fmla="val 11500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B4E414-C2EB-4FF0-BCDD-F4AD9F45F391}">
      <dsp:nvSpPr>
        <dsp:cNvPr id="0" name=""/>
        <dsp:cNvSpPr/>
      </dsp:nvSpPr>
      <dsp:spPr>
        <a:xfrm>
          <a:off x="6323267" y="3364174"/>
          <a:ext cx="234843" cy="234843"/>
        </a:xfrm>
        <a:prstGeom prst="ellipse">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0B0DAF7B-B4F0-4E32-B000-97C2F8B9A0BE}">
      <dsp:nvSpPr>
        <dsp:cNvPr id="0" name=""/>
        <dsp:cNvSpPr/>
      </dsp:nvSpPr>
      <dsp:spPr>
        <a:xfrm>
          <a:off x="6654183" y="2052828"/>
          <a:ext cx="3458302" cy="1215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b="0" kern="1200" dirty="0">
              <a:latin typeface="Calibri Light" panose="020F0302020204030204"/>
            </a:rPr>
            <a:t>Results/debrief rollout to Employees with Action Plan Development.</a:t>
          </a:r>
        </a:p>
      </dsp:txBody>
      <dsp:txXfrm>
        <a:off x="6654183" y="2052828"/>
        <a:ext cx="3458302" cy="1215274"/>
      </dsp:txXfrm>
    </dsp:sp>
    <dsp:sp modelId="{313CEBD0-0A80-4191-B0CC-585CE6D8EBA3}">
      <dsp:nvSpPr>
        <dsp:cNvPr id="0" name=""/>
        <dsp:cNvSpPr/>
      </dsp:nvSpPr>
      <dsp:spPr>
        <a:xfrm>
          <a:off x="6654183" y="3268102"/>
          <a:ext cx="3458302" cy="426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kern="1200" dirty="0">
              <a:latin typeface="Calibri Light" panose="020F0302020204030204"/>
            </a:rPr>
            <a:t>July, 2023</a:t>
          </a:r>
          <a:endParaRPr lang="en-US" sz="2000" kern="1200" dirty="0">
            <a:latin typeface="Calibri Light" panose="020F0302020204030204"/>
          </a:endParaRPr>
        </a:p>
      </dsp:txBody>
      <dsp:txXfrm>
        <a:off x="6654183" y="3268102"/>
        <a:ext cx="3458302" cy="426988"/>
      </dsp:txXfrm>
    </dsp:sp>
    <dsp:sp modelId="{A98C1060-9AB1-4FEF-8B85-D0DA87CF2F04}">
      <dsp:nvSpPr>
        <dsp:cNvPr id="0" name=""/>
        <dsp:cNvSpPr/>
      </dsp:nvSpPr>
      <dsp:spPr>
        <a:xfrm>
          <a:off x="6440688" y="2052828"/>
          <a:ext cx="0" cy="1215274"/>
        </a:xfrm>
        <a:prstGeom prst="line">
          <a:avLst/>
        </a:prstGeom>
        <a:noFill/>
        <a:ln w="12700" cap="flat" cmpd="sng" algn="ctr">
          <a:solidFill>
            <a:schemeClr val="accent2">
              <a:hueOff val="4681519"/>
              <a:satOff val="-5839"/>
              <a:lumOff val="1373"/>
              <a:alphaOff val="0"/>
            </a:schemeClr>
          </a:solidFill>
          <a:prstDash val="dash"/>
        </a:ln>
        <a:effectLst/>
      </dsp:spPr>
      <dsp:style>
        <a:lnRef idx="1">
          <a:scrgbClr r="0" g="0" b="0"/>
        </a:lnRef>
        <a:fillRef idx="0">
          <a:scrgbClr r="0" g="0" b="0"/>
        </a:fillRef>
        <a:effectRef idx="0">
          <a:scrgbClr r="0" g="0" b="0"/>
        </a:effectRef>
        <a:fontRef idx="minor"/>
      </dsp:style>
    </dsp:sp>
    <dsp:sp modelId="{1982FC1E-A271-4F3C-BB6A-341C2F5066D8}">
      <dsp:nvSpPr>
        <dsp:cNvPr id="0" name=""/>
        <dsp:cNvSpPr/>
      </dsp:nvSpPr>
      <dsp:spPr>
        <a:xfrm>
          <a:off x="6401473" y="2014399"/>
          <a:ext cx="76857" cy="76857"/>
        </a:xfrm>
        <a:prstGeom prst="ellipse">
          <a:avLst/>
        </a:prstGeom>
        <a:solidFill>
          <a:schemeClr val="accent2">
            <a:hueOff val="4681519"/>
            <a:satOff val="-5839"/>
            <a:lumOff val="1373"/>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EF8B5-B62F-4108-A7FF-8DF0E935731A}">
      <dsp:nvSpPr>
        <dsp:cNvPr id="0" name=""/>
        <dsp:cNvSpPr/>
      </dsp:nvSpPr>
      <dsp:spPr>
        <a:xfrm>
          <a:off x="3495470" y="-25055"/>
          <a:ext cx="3870734" cy="3870734"/>
        </a:xfrm>
        <a:prstGeom prst="circularArrow">
          <a:avLst>
            <a:gd name="adj1" fmla="val 5544"/>
            <a:gd name="adj2" fmla="val 330680"/>
            <a:gd name="adj3" fmla="val 13733430"/>
            <a:gd name="adj4" fmla="val 1741188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E7102-169D-40D2-B7A4-A45863BB3ACF}">
      <dsp:nvSpPr>
        <dsp:cNvPr id="0" name=""/>
        <dsp:cNvSpPr/>
      </dsp:nvSpPr>
      <dsp:spPr>
        <a:xfrm>
          <a:off x="4508019" y="1379"/>
          <a:ext cx="1845636" cy="9228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Assessment</a:t>
          </a:r>
          <a:r>
            <a:rPr lang="en-US" sz="1600" kern="1200" dirty="0"/>
            <a:t> </a:t>
          </a:r>
        </a:p>
      </dsp:txBody>
      <dsp:txXfrm>
        <a:off x="4553067" y="46427"/>
        <a:ext cx="1755540" cy="832722"/>
      </dsp:txXfrm>
    </dsp:sp>
    <dsp:sp modelId="{4234B301-995F-4220-A73F-98D752074D4B}">
      <dsp:nvSpPr>
        <dsp:cNvPr id="0" name=""/>
        <dsp:cNvSpPr/>
      </dsp:nvSpPr>
      <dsp:spPr>
        <a:xfrm>
          <a:off x="6077864" y="1021081"/>
          <a:ext cx="1845636" cy="11645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360 Leadership Assessment </a:t>
          </a:r>
        </a:p>
      </dsp:txBody>
      <dsp:txXfrm>
        <a:off x="6134712" y="1077929"/>
        <a:ext cx="1731940" cy="1050835"/>
      </dsp:txXfrm>
    </dsp:sp>
    <dsp:sp modelId="{8FEE0019-BA4C-4069-8284-5ADB4E8C1FB2}">
      <dsp:nvSpPr>
        <dsp:cNvPr id="0" name=""/>
        <dsp:cNvSpPr/>
      </dsp:nvSpPr>
      <dsp:spPr>
        <a:xfrm>
          <a:off x="5478237" y="2987402"/>
          <a:ext cx="1845636" cy="9228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Collecting Retention Data</a:t>
          </a:r>
        </a:p>
      </dsp:txBody>
      <dsp:txXfrm>
        <a:off x="5523285" y="3032450"/>
        <a:ext cx="1755540" cy="832722"/>
      </dsp:txXfrm>
    </dsp:sp>
    <dsp:sp modelId="{E7E5181C-C18F-4D9D-970D-6589834E5D69}">
      <dsp:nvSpPr>
        <dsp:cNvPr id="0" name=""/>
        <dsp:cNvSpPr/>
      </dsp:nvSpPr>
      <dsp:spPr>
        <a:xfrm>
          <a:off x="3537801" y="2987402"/>
          <a:ext cx="1845636" cy="9228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Conversation with Division Leader </a:t>
          </a:r>
        </a:p>
      </dsp:txBody>
      <dsp:txXfrm>
        <a:off x="3582849" y="3032450"/>
        <a:ext cx="1755540" cy="832722"/>
      </dsp:txXfrm>
    </dsp:sp>
    <dsp:sp modelId="{ECC1961F-3AE8-42DE-951F-D1DA0361272A}">
      <dsp:nvSpPr>
        <dsp:cNvPr id="0" name=""/>
        <dsp:cNvSpPr/>
      </dsp:nvSpPr>
      <dsp:spPr>
        <a:xfrm>
          <a:off x="2938174" y="1036322"/>
          <a:ext cx="1845636" cy="11340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Preparation for Team Assessment Presentation </a:t>
          </a:r>
        </a:p>
      </dsp:txBody>
      <dsp:txXfrm>
        <a:off x="2993534" y="1091682"/>
        <a:ext cx="1734916" cy="10233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EF8B5-B62F-4108-A7FF-8DF0E935731A}">
      <dsp:nvSpPr>
        <dsp:cNvPr id="0" name=""/>
        <dsp:cNvSpPr/>
      </dsp:nvSpPr>
      <dsp:spPr>
        <a:xfrm>
          <a:off x="3574747" y="-104537"/>
          <a:ext cx="3712180" cy="3712180"/>
        </a:xfrm>
        <a:prstGeom prst="circularArrow">
          <a:avLst>
            <a:gd name="adj1" fmla="val 4668"/>
            <a:gd name="adj2" fmla="val 272909"/>
            <a:gd name="adj3" fmla="val 12805990"/>
            <a:gd name="adj4" fmla="val 18048246"/>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E7102-169D-40D2-B7A4-A45863BB3ACF}">
      <dsp:nvSpPr>
        <dsp:cNvPr id="0" name=""/>
        <dsp:cNvSpPr/>
      </dsp:nvSpPr>
      <dsp:spPr>
        <a:xfrm>
          <a:off x="4187154" y="1039"/>
          <a:ext cx="2487366" cy="12436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 </a:t>
          </a:r>
          <a:r>
            <a:rPr lang="en-US" sz="1800" kern="1200" dirty="0"/>
            <a:t>Team Assessment  Presentation  </a:t>
          </a:r>
        </a:p>
      </dsp:txBody>
      <dsp:txXfrm>
        <a:off x="4247866" y="61751"/>
        <a:ext cx="2365942" cy="1122259"/>
      </dsp:txXfrm>
    </dsp:sp>
    <dsp:sp modelId="{8FEE0019-BA4C-4069-8284-5ADB4E8C1FB2}">
      <dsp:nvSpPr>
        <dsp:cNvPr id="0" name=""/>
        <dsp:cNvSpPr/>
      </dsp:nvSpPr>
      <dsp:spPr>
        <a:xfrm>
          <a:off x="5520073" y="1333958"/>
          <a:ext cx="2487366" cy="12436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Department Needs Assessment Form </a:t>
          </a:r>
        </a:p>
      </dsp:txBody>
      <dsp:txXfrm>
        <a:off x="5580785" y="1394670"/>
        <a:ext cx="2365942" cy="1122259"/>
      </dsp:txXfrm>
    </dsp:sp>
    <dsp:sp modelId="{E7E5181C-C18F-4D9D-970D-6589834E5D69}">
      <dsp:nvSpPr>
        <dsp:cNvPr id="0" name=""/>
        <dsp:cNvSpPr/>
      </dsp:nvSpPr>
      <dsp:spPr>
        <a:xfrm>
          <a:off x="4187154" y="2666877"/>
          <a:ext cx="2487366" cy="12436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Create or Revise    Gallup Action Plan </a:t>
          </a:r>
        </a:p>
      </dsp:txBody>
      <dsp:txXfrm>
        <a:off x="4247866" y="2727589"/>
        <a:ext cx="2365942" cy="1122259"/>
      </dsp:txXfrm>
    </dsp:sp>
    <dsp:sp modelId="{ECC1961F-3AE8-42DE-951F-D1DA0361272A}">
      <dsp:nvSpPr>
        <dsp:cNvPr id="0" name=""/>
        <dsp:cNvSpPr/>
      </dsp:nvSpPr>
      <dsp:spPr>
        <a:xfrm>
          <a:off x="2854235" y="1333958"/>
          <a:ext cx="2487366" cy="12436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Leadership Action </a:t>
          </a:r>
          <a:r>
            <a:rPr lang="en-US" sz="1800" kern="1200" dirty="0"/>
            <a:t>Plan Presentation to Employees </a:t>
          </a:r>
        </a:p>
      </dsp:txBody>
      <dsp:txXfrm>
        <a:off x="2914947" y="1394670"/>
        <a:ext cx="2365942" cy="1122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EF8B5-B62F-4108-A7FF-8DF0E935731A}">
      <dsp:nvSpPr>
        <dsp:cNvPr id="0" name=""/>
        <dsp:cNvSpPr/>
      </dsp:nvSpPr>
      <dsp:spPr>
        <a:xfrm>
          <a:off x="3347622" y="-116756"/>
          <a:ext cx="4166430" cy="4166430"/>
        </a:xfrm>
        <a:prstGeom prst="circularArrow">
          <a:avLst>
            <a:gd name="adj1" fmla="val 4668"/>
            <a:gd name="adj2" fmla="val 272909"/>
            <a:gd name="adj3" fmla="val 12808986"/>
            <a:gd name="adj4" fmla="val 18046193"/>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3E7102-169D-40D2-B7A4-A45863BB3ACF}">
      <dsp:nvSpPr>
        <dsp:cNvPr id="0" name=""/>
        <dsp:cNvSpPr/>
      </dsp:nvSpPr>
      <dsp:spPr>
        <a:xfrm>
          <a:off x="4036003" y="1116"/>
          <a:ext cx="2789668" cy="13948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6 Week Progress Check-In</a:t>
          </a:r>
        </a:p>
        <a:p>
          <a:pPr marL="0" lvl="0" indent="0" algn="ctr" defTabSz="800100">
            <a:lnSpc>
              <a:spcPct val="90000"/>
            </a:lnSpc>
            <a:spcBef>
              <a:spcPct val="0"/>
            </a:spcBef>
            <a:spcAft>
              <a:spcPct val="35000"/>
            </a:spcAft>
            <a:buNone/>
          </a:pPr>
          <a:r>
            <a:rPr lang="en-US" sz="1800" kern="1200" dirty="0"/>
            <a:t>(September 15</a:t>
          </a:r>
          <a:r>
            <a:rPr lang="en-US" sz="1800" kern="1200" baseline="30000" dirty="0"/>
            <a:t>th</a:t>
          </a:r>
          <a:r>
            <a:rPr lang="en-US" sz="1800" kern="1200" dirty="0"/>
            <a:t>)   </a:t>
          </a:r>
        </a:p>
      </dsp:txBody>
      <dsp:txXfrm>
        <a:off x="4104093" y="69206"/>
        <a:ext cx="2653488" cy="1258654"/>
      </dsp:txXfrm>
    </dsp:sp>
    <dsp:sp modelId="{27493EF0-95D9-4D94-97A0-CB0EDCF3E1C5}">
      <dsp:nvSpPr>
        <dsp:cNvPr id="0" name=""/>
        <dsp:cNvSpPr/>
      </dsp:nvSpPr>
      <dsp:spPr>
        <a:xfrm>
          <a:off x="5532028" y="1497142"/>
          <a:ext cx="2789668" cy="13948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2</a:t>
          </a:r>
          <a:r>
            <a:rPr lang="en-US" sz="1800" kern="1200" baseline="30000" dirty="0"/>
            <a:t>nd</a:t>
          </a:r>
          <a:r>
            <a:rPr lang="en-US" sz="1800" kern="1200" dirty="0"/>
            <a:t> Pulse Survey (September 15</a:t>
          </a:r>
          <a:r>
            <a:rPr lang="en-US" sz="1800" kern="1200" baseline="30000" dirty="0"/>
            <a:t>th</a:t>
          </a:r>
          <a:r>
            <a:rPr lang="en-US" sz="1800" kern="1200" dirty="0"/>
            <a:t> – 30</a:t>
          </a:r>
          <a:r>
            <a:rPr lang="en-US" sz="1800" kern="1200" baseline="30000" dirty="0"/>
            <a:t>th</a:t>
          </a:r>
          <a:r>
            <a:rPr lang="en-US" sz="1800" kern="1200" dirty="0"/>
            <a:t>) </a:t>
          </a:r>
        </a:p>
      </dsp:txBody>
      <dsp:txXfrm>
        <a:off x="5600118" y="1565232"/>
        <a:ext cx="2653488" cy="1258654"/>
      </dsp:txXfrm>
    </dsp:sp>
    <dsp:sp modelId="{E7E5181C-C18F-4D9D-970D-6589834E5D69}">
      <dsp:nvSpPr>
        <dsp:cNvPr id="0" name=""/>
        <dsp:cNvSpPr/>
      </dsp:nvSpPr>
      <dsp:spPr>
        <a:xfrm>
          <a:off x="4036003" y="2993167"/>
          <a:ext cx="2789668" cy="13948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12 Week Progress Check-In                             </a:t>
          </a:r>
        </a:p>
        <a:p>
          <a:pPr marL="0" lvl="0" indent="0" algn="ctr" defTabSz="800100">
            <a:lnSpc>
              <a:spcPct val="90000"/>
            </a:lnSpc>
            <a:spcBef>
              <a:spcPct val="0"/>
            </a:spcBef>
            <a:spcAft>
              <a:spcPct val="35000"/>
            </a:spcAft>
            <a:buNone/>
          </a:pPr>
          <a:r>
            <a:rPr lang="en-US" sz="1800" kern="1200" dirty="0"/>
            <a:t>Revise Action Plan                (if needed) </a:t>
          </a:r>
        </a:p>
      </dsp:txBody>
      <dsp:txXfrm>
        <a:off x="4104093" y="3061257"/>
        <a:ext cx="2653488" cy="1258654"/>
      </dsp:txXfrm>
    </dsp:sp>
    <dsp:sp modelId="{ECC1961F-3AE8-42DE-951F-D1DA0361272A}">
      <dsp:nvSpPr>
        <dsp:cNvPr id="0" name=""/>
        <dsp:cNvSpPr/>
      </dsp:nvSpPr>
      <dsp:spPr>
        <a:xfrm>
          <a:off x="2539977" y="1497142"/>
          <a:ext cx="2789668" cy="13948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Action Plan Deliverables </a:t>
          </a:r>
        </a:p>
      </dsp:txBody>
      <dsp:txXfrm>
        <a:off x="2608067" y="1565232"/>
        <a:ext cx="2653488" cy="1258654"/>
      </dsp:txXfrm>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70F6A-666B-41DF-90C4-B920672549C0}" type="datetimeFigureOut">
              <a:rPr lang="en-US" smtClean="0"/>
              <a:t>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29061-E0BA-4C9D-9A6D-F2321A40B375}" type="slidenum">
              <a:rPr lang="en-US" smtClean="0"/>
              <a:t>‹#›</a:t>
            </a:fld>
            <a:endParaRPr lang="en-US"/>
          </a:p>
        </p:txBody>
      </p:sp>
    </p:spTree>
    <p:extLst>
      <p:ext uri="{BB962C8B-B14F-4D97-AF65-F5344CB8AC3E}">
        <p14:creationId xmlns:p14="http://schemas.microsoft.com/office/powerpoint/2010/main" val="3883080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help achieve our Vision 2029 goal of being in the 46th percentile engagement score by 2025, the pulse survey is specifically targeted towards teams that scored in the lower quartile. It provides an opportunity to identify areas for improvement and take action towards enhancing employee engagement. Please note that only employees hired prior to December 25, 2022, will receive the survey.</a:t>
            </a:r>
          </a:p>
          <a:p>
            <a:endParaRPr lang="en-US" dirty="0"/>
          </a:p>
        </p:txBody>
      </p:sp>
      <p:sp>
        <p:nvSpPr>
          <p:cNvPr id="4" name="Slide Number Placeholder 3"/>
          <p:cNvSpPr>
            <a:spLocks noGrp="1"/>
          </p:cNvSpPr>
          <p:nvPr>
            <p:ph type="sldNum" sz="quarter" idx="10"/>
          </p:nvPr>
        </p:nvSpPr>
        <p:spPr/>
        <p:txBody>
          <a:bodyPr/>
          <a:lstStyle/>
          <a:p>
            <a:fld id="{C2C29061-E0BA-4C9D-9A6D-F2321A40B375}" type="slidenum">
              <a:rPr lang="en-US" smtClean="0"/>
              <a:t>2</a:t>
            </a:fld>
            <a:endParaRPr lang="en-US"/>
          </a:p>
        </p:txBody>
      </p:sp>
    </p:spTree>
    <p:extLst>
      <p:ext uri="{BB962C8B-B14F-4D97-AF65-F5344CB8AC3E}">
        <p14:creationId xmlns:p14="http://schemas.microsoft.com/office/powerpoint/2010/main" val="232446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Chancellor challenged all teams to create Action items across UAMS were developed to tackle these issues (at a minimum) . </a:t>
            </a:r>
          </a:p>
          <a:p>
            <a:pPr lvl="0"/>
            <a:r>
              <a:rPr lang="en-US" sz="1200" kern="1200" dirty="0">
                <a:solidFill>
                  <a:schemeClr val="tx1"/>
                </a:solidFill>
                <a:effectLst/>
                <a:latin typeface="+mn-lt"/>
                <a:ea typeface="+mn-ea"/>
                <a:cs typeface="+mn-cs"/>
              </a:rPr>
              <a:t>Develop one action item that focuses on </a:t>
            </a:r>
            <a:r>
              <a:rPr lang="en-US" sz="1200" b="1" i="1" kern="1200" dirty="0">
                <a:solidFill>
                  <a:schemeClr val="tx1"/>
                </a:solidFill>
                <a:effectLst/>
                <a:latin typeface="+mn-lt"/>
                <a:ea typeface="+mn-ea"/>
                <a:cs typeface="+mn-cs"/>
              </a:rPr>
              <a:t>employee well-being</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Develop one action item focused on improving </a:t>
            </a:r>
            <a:r>
              <a:rPr lang="en-US" sz="1200" b="1" i="1" kern="1200" dirty="0">
                <a:solidFill>
                  <a:schemeClr val="tx1"/>
                </a:solidFill>
                <a:effectLst/>
                <a:latin typeface="+mn-lt"/>
                <a:ea typeface="+mn-ea"/>
                <a:cs typeface="+mn-cs"/>
              </a:rPr>
              <a:t>recognition </a:t>
            </a:r>
          </a:p>
          <a:p>
            <a:pPr lvl="0"/>
            <a:r>
              <a:rPr lang="en-US" sz="1200" kern="1200" dirty="0">
                <a:solidFill>
                  <a:schemeClr val="tx1"/>
                </a:solidFill>
                <a:effectLst/>
                <a:latin typeface="+mn-lt"/>
                <a:ea typeface="+mn-ea"/>
                <a:cs typeface="+mn-cs"/>
              </a:rPr>
              <a:t>Develop one action item focused on improving the </a:t>
            </a:r>
            <a:r>
              <a:rPr lang="en-US" sz="1200" b="1" i="1" kern="1200" dirty="0">
                <a:solidFill>
                  <a:schemeClr val="tx1"/>
                </a:solidFill>
                <a:effectLst/>
                <a:latin typeface="+mn-lt"/>
                <a:ea typeface="+mn-ea"/>
                <a:cs typeface="+mn-cs"/>
              </a:rPr>
              <a:t>culture </a:t>
            </a:r>
            <a:r>
              <a:rPr lang="en-US" sz="1200" kern="1200" dirty="0">
                <a:solidFill>
                  <a:schemeClr val="tx1"/>
                </a:solidFill>
                <a:effectLst/>
                <a:latin typeface="+mn-lt"/>
                <a:ea typeface="+mn-ea"/>
                <a:cs typeface="+mn-cs"/>
              </a:rPr>
              <a:t>within your team(s).</a:t>
            </a:r>
          </a:p>
          <a:p>
            <a:endParaRPr lang="en-US" dirty="0"/>
          </a:p>
        </p:txBody>
      </p:sp>
      <p:sp>
        <p:nvSpPr>
          <p:cNvPr id="4" name="Slide Number Placeholder 3"/>
          <p:cNvSpPr>
            <a:spLocks noGrp="1"/>
          </p:cNvSpPr>
          <p:nvPr>
            <p:ph type="sldNum" sz="quarter" idx="5"/>
          </p:nvPr>
        </p:nvSpPr>
        <p:spPr/>
        <p:txBody>
          <a:bodyPr/>
          <a:lstStyle/>
          <a:p>
            <a:fld id="{C2C29061-E0BA-4C9D-9A6D-F2321A40B375}" type="slidenum">
              <a:rPr lang="en-US" smtClean="0"/>
              <a:t>4</a:t>
            </a:fld>
            <a:endParaRPr lang="en-US"/>
          </a:p>
        </p:txBody>
      </p:sp>
    </p:spTree>
    <p:extLst>
      <p:ext uri="{BB962C8B-B14F-4D97-AF65-F5344CB8AC3E}">
        <p14:creationId xmlns:p14="http://schemas.microsoft.com/office/powerpoint/2010/main" val="1328734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Assessment – focus on the 2 manager questions from Pulse Survey (obtain Division Leader support)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360 Leadership Assessment – Feedback from direct reports, peers, and one level up. PCP Team will develop questionnaire.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Collecting retention data – People Element Exit Survey data (if available), focus on job titles within dept. with high turnover, termination reports (review of involuntary and voluntary separations), and using NSI data/UAMS mean as benchmark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Conversation with Division Leader – review information found from previous step</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Preparation for Team Assessment Presentation – overview of all information gathered (EE Engagement Survey, Pulse Survey, retention data, etc.)</a:t>
            </a:r>
          </a:p>
        </p:txBody>
      </p:sp>
      <p:sp>
        <p:nvSpPr>
          <p:cNvPr id="4" name="Slide Number Placeholder 3"/>
          <p:cNvSpPr>
            <a:spLocks noGrp="1"/>
          </p:cNvSpPr>
          <p:nvPr>
            <p:ph type="sldNum" sz="quarter" idx="5"/>
          </p:nvPr>
        </p:nvSpPr>
        <p:spPr/>
        <p:txBody>
          <a:bodyPr/>
          <a:lstStyle/>
          <a:p>
            <a:fld id="{C2C29061-E0BA-4C9D-9A6D-F2321A40B375}" type="slidenum">
              <a:rPr lang="en-US" smtClean="0"/>
              <a:t>5</a:t>
            </a:fld>
            <a:endParaRPr lang="en-US"/>
          </a:p>
        </p:txBody>
      </p:sp>
    </p:spTree>
    <p:extLst>
      <p:ext uri="{BB962C8B-B14F-4D97-AF65-F5344CB8AC3E}">
        <p14:creationId xmlns:p14="http://schemas.microsoft.com/office/powerpoint/2010/main" val="174369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Team Assessment Presentation – PCP will prepare and facilitate presentation (partnership between PCP and department leader)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PCP – Department Needs Assessment Form – manager to complete based on findings and team feedback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Create or Revise Action Plan – Manager to complete this task using Gallup action plan template. The expectation is to set action items to improvement engagement.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Manager Action Plan Presentation to employees – PCP will assist with the preparation and provide template format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2C29061-E0BA-4C9D-9A6D-F2321A40B375}" type="slidenum">
              <a:rPr lang="en-US" smtClean="0"/>
              <a:t>6</a:t>
            </a:fld>
            <a:endParaRPr lang="en-US"/>
          </a:p>
        </p:txBody>
      </p:sp>
    </p:spTree>
    <p:extLst>
      <p:ext uri="{BB962C8B-B14F-4D97-AF65-F5344CB8AC3E}">
        <p14:creationId xmlns:p14="http://schemas.microsoft.com/office/powerpoint/2010/main" val="260604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2</a:t>
            </a:r>
            <a:r>
              <a:rPr lang="en-US" baseline="30000" dirty="0"/>
              <a:t>nd</a:t>
            </a:r>
            <a:r>
              <a:rPr lang="en-US" dirty="0"/>
              <a:t> Pulse Survey – If available, we will create same Pulse Survey Gallup to determine if engagement has improved </a:t>
            </a:r>
          </a:p>
          <a:p>
            <a:endParaRPr lang="en-US" dirty="0"/>
          </a:p>
          <a:p>
            <a:pPr marL="171450" indent="-171450">
              <a:buFont typeface="Arial" panose="020B0604020202020204" pitchFamily="34" charset="0"/>
              <a:buChar char="•"/>
            </a:pPr>
            <a:r>
              <a:rPr lang="en-US" dirty="0"/>
              <a:t>12 Week Progress Check – In = Review 2</a:t>
            </a:r>
            <a:r>
              <a:rPr lang="en-US" baseline="30000" dirty="0"/>
              <a:t>nd</a:t>
            </a:r>
            <a:r>
              <a:rPr lang="en-US" dirty="0"/>
              <a:t> Pulse Survey Data and update action plan (if needed)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C2C29061-E0BA-4C9D-9A6D-F2321A40B375}" type="slidenum">
              <a:rPr lang="en-US" smtClean="0"/>
              <a:t>7</a:t>
            </a:fld>
            <a:endParaRPr lang="en-US"/>
          </a:p>
        </p:txBody>
      </p:sp>
    </p:spTree>
    <p:extLst>
      <p:ext uri="{BB962C8B-B14F-4D97-AF65-F5344CB8AC3E}">
        <p14:creationId xmlns:p14="http://schemas.microsoft.com/office/powerpoint/2010/main" val="73729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994400" y="1752601"/>
            <a:ext cx="5994400" cy="1219200"/>
          </a:xfrm>
          <a:prstGeom prst="rect">
            <a:avLst/>
          </a:prstGeom>
        </p:spPr>
        <p:txBody>
          <a:bodyPr anchor="t">
            <a:normAutofit/>
          </a:bodyPr>
          <a:lstStyle>
            <a:lvl1pPr algn="l">
              <a:defRPr sz="3400" baseline="0">
                <a:solidFill>
                  <a:schemeClr val="bg1"/>
                </a:solidFill>
                <a:latin typeface="Arial"/>
                <a:cs typeface="Arial"/>
              </a:defRPr>
            </a:lvl1pPr>
          </a:lstStyle>
          <a:p>
            <a:r>
              <a:rPr lang="en-US" dirty="0"/>
              <a:t>Click to add title </a:t>
            </a:r>
          </a:p>
        </p:txBody>
      </p:sp>
      <p:sp>
        <p:nvSpPr>
          <p:cNvPr id="8" name="Subtitle 2"/>
          <p:cNvSpPr>
            <a:spLocks noGrp="1"/>
          </p:cNvSpPr>
          <p:nvPr>
            <p:ph type="subTitle" idx="1" hasCustomPrompt="1"/>
          </p:nvPr>
        </p:nvSpPr>
        <p:spPr>
          <a:xfrm>
            <a:off x="5994400" y="2971800"/>
            <a:ext cx="5994400" cy="1066800"/>
          </a:xfrm>
          <a:prstGeom prst="rect">
            <a:avLst/>
          </a:prstGeom>
        </p:spPr>
        <p:txBody>
          <a:bodyPr>
            <a:normAutofit/>
          </a:bodyPr>
          <a:lstStyle>
            <a:lvl1pPr marL="0" indent="0" algn="l">
              <a:buNone/>
              <a:defRPr sz="24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Tree>
    <p:extLst>
      <p:ext uri="{BB962C8B-B14F-4D97-AF65-F5344CB8AC3E}">
        <p14:creationId xmlns:p14="http://schemas.microsoft.com/office/powerpoint/2010/main" val="97049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ray Title and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524000" y="914404"/>
            <a:ext cx="10160000" cy="609599"/>
          </a:xfrm>
        </p:spPr>
        <p:txBody>
          <a:bodyPr anchor="t">
            <a:normAutofit/>
          </a:bodyPr>
          <a:lstStyle>
            <a:lvl1pPr algn="l">
              <a:defRPr sz="2400" baseline="0">
                <a:solidFill>
                  <a:schemeClr val="bg1"/>
                </a:solidFill>
                <a:latin typeface="Arial"/>
                <a:cs typeface="Arial"/>
              </a:defRPr>
            </a:lvl1pPr>
          </a:lstStyle>
          <a:p>
            <a:r>
              <a:rPr lang="en-US" dirty="0"/>
              <a:t>Click to add title</a:t>
            </a:r>
          </a:p>
        </p:txBody>
      </p:sp>
      <p:sp>
        <p:nvSpPr>
          <p:cNvPr id="9" name="Content Placeholder 2"/>
          <p:cNvSpPr>
            <a:spLocks noGrp="1"/>
          </p:cNvSpPr>
          <p:nvPr>
            <p:ph idx="13"/>
          </p:nvPr>
        </p:nvSpPr>
        <p:spPr>
          <a:xfrm>
            <a:off x="1524000" y="1767841"/>
            <a:ext cx="10160000" cy="3566160"/>
          </a:xfrm>
        </p:spPr>
        <p:txBody>
          <a:bodyPr/>
          <a:lstStyle>
            <a:lvl1pPr marL="129779" indent="-129779">
              <a:buFont typeface="Arial"/>
              <a:buChar char="•"/>
              <a:defRPr sz="1350">
                <a:solidFill>
                  <a:schemeClr val="bg1"/>
                </a:solidFill>
                <a:latin typeface="Arial"/>
                <a:cs typeface="Arial"/>
              </a:defRPr>
            </a:lvl1pPr>
            <a:lvl2pPr marL="302419" indent="-172641">
              <a:tabLst/>
              <a:defRPr sz="1350">
                <a:solidFill>
                  <a:schemeClr val="bg1"/>
                </a:solidFill>
                <a:latin typeface="Arial"/>
                <a:cs typeface="Arial"/>
              </a:defRPr>
            </a:lvl2pPr>
            <a:lvl3pPr marL="426244" indent="-123825">
              <a:defRPr sz="1350">
                <a:solidFill>
                  <a:schemeClr val="bg1"/>
                </a:solidFill>
                <a:latin typeface="Arial"/>
                <a:cs typeface="Arial"/>
              </a:defRPr>
            </a:lvl3pPr>
            <a:lvl4pPr marL="598885" indent="-172641">
              <a:defRPr sz="1350">
                <a:solidFill>
                  <a:schemeClr val="bg1"/>
                </a:solidFill>
                <a:latin typeface="Arial"/>
                <a:cs typeface="Arial"/>
              </a:defRPr>
            </a:lvl4pPr>
            <a:lvl5pPr marL="728663" indent="-129779">
              <a:defRPr sz="1350">
                <a:solidFill>
                  <a:schemeClr val="bg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6032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Gray Two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016000" y="914404"/>
            <a:ext cx="10160000" cy="609599"/>
          </a:xfrm>
        </p:spPr>
        <p:txBody>
          <a:bodyPr anchor="t">
            <a:normAutofit/>
          </a:bodyPr>
          <a:lstStyle>
            <a:lvl1pPr algn="ctr">
              <a:defRPr sz="2400" baseline="0">
                <a:solidFill>
                  <a:schemeClr val="bg1"/>
                </a:solidFill>
                <a:latin typeface="Arial"/>
                <a:cs typeface="Arial"/>
              </a:defRPr>
            </a:lvl1pPr>
          </a:lstStyle>
          <a:p>
            <a:r>
              <a:rPr lang="en-US" dirty="0"/>
              <a:t>Click to add title</a:t>
            </a:r>
          </a:p>
        </p:txBody>
      </p:sp>
      <p:sp>
        <p:nvSpPr>
          <p:cNvPr id="11" name="Content Placeholder 2"/>
          <p:cNvSpPr>
            <a:spLocks noGrp="1"/>
          </p:cNvSpPr>
          <p:nvPr>
            <p:ph idx="13"/>
          </p:nvPr>
        </p:nvSpPr>
        <p:spPr>
          <a:xfrm>
            <a:off x="609600" y="1752600"/>
            <a:ext cx="5384800" cy="4114800"/>
          </a:xfrm>
        </p:spPr>
        <p:txBody>
          <a:bodyPr/>
          <a:lstStyle>
            <a:lvl1pPr marL="129779" indent="-129779">
              <a:buFont typeface="Arial"/>
              <a:buChar char="•"/>
              <a:defRPr sz="1350">
                <a:solidFill>
                  <a:schemeClr val="bg1"/>
                </a:solidFill>
                <a:latin typeface="Arial"/>
                <a:cs typeface="Arial"/>
              </a:defRPr>
            </a:lvl1pPr>
            <a:lvl2pPr marL="302419" indent="-172641">
              <a:tabLst/>
              <a:defRPr sz="1350">
                <a:solidFill>
                  <a:schemeClr val="bg1"/>
                </a:solidFill>
                <a:latin typeface="Arial"/>
                <a:cs typeface="Arial"/>
              </a:defRPr>
            </a:lvl2pPr>
            <a:lvl3pPr marL="426244" indent="-123825">
              <a:defRPr sz="1350">
                <a:solidFill>
                  <a:schemeClr val="bg1"/>
                </a:solidFill>
                <a:latin typeface="Arial"/>
                <a:cs typeface="Arial"/>
              </a:defRPr>
            </a:lvl3pPr>
            <a:lvl4pPr marL="598885" indent="-172641">
              <a:defRPr sz="1350">
                <a:solidFill>
                  <a:schemeClr val="bg1"/>
                </a:solidFill>
                <a:latin typeface="Arial"/>
                <a:cs typeface="Arial"/>
              </a:defRPr>
            </a:lvl4pPr>
            <a:lvl5pPr marL="728663" indent="-129779">
              <a:defRPr sz="1350">
                <a:solidFill>
                  <a:schemeClr val="bg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p:cNvSpPr>
            <a:spLocks noGrp="1"/>
          </p:cNvSpPr>
          <p:nvPr>
            <p:ph idx="14"/>
          </p:nvPr>
        </p:nvSpPr>
        <p:spPr>
          <a:xfrm>
            <a:off x="6197600" y="1752600"/>
            <a:ext cx="5384800" cy="4114800"/>
          </a:xfrm>
        </p:spPr>
        <p:txBody>
          <a:bodyPr/>
          <a:lstStyle>
            <a:lvl1pPr marL="129779" indent="-129779">
              <a:buFont typeface="Arial"/>
              <a:buChar char="•"/>
              <a:defRPr sz="1350">
                <a:solidFill>
                  <a:schemeClr val="bg1"/>
                </a:solidFill>
                <a:latin typeface="Arial"/>
                <a:cs typeface="Arial"/>
              </a:defRPr>
            </a:lvl1pPr>
            <a:lvl2pPr marL="302419" indent="-172641">
              <a:tabLst/>
              <a:defRPr sz="1350">
                <a:solidFill>
                  <a:schemeClr val="bg1"/>
                </a:solidFill>
                <a:latin typeface="Arial"/>
                <a:cs typeface="Arial"/>
              </a:defRPr>
            </a:lvl2pPr>
            <a:lvl3pPr marL="426244" indent="-123825">
              <a:defRPr sz="1350">
                <a:solidFill>
                  <a:schemeClr val="bg1"/>
                </a:solidFill>
                <a:latin typeface="Arial"/>
                <a:cs typeface="Arial"/>
              </a:defRPr>
            </a:lvl3pPr>
            <a:lvl4pPr marL="598885" indent="-172641">
              <a:defRPr sz="1350">
                <a:solidFill>
                  <a:schemeClr val="bg1"/>
                </a:solidFill>
                <a:latin typeface="Arial"/>
                <a:cs typeface="Arial"/>
              </a:defRPr>
            </a:lvl4pPr>
            <a:lvl5pPr marL="728663" indent="-129779">
              <a:defRPr sz="1350">
                <a:solidFill>
                  <a:schemeClr val="bg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130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ay Picture with Caption">
    <p:spTree>
      <p:nvGrpSpPr>
        <p:cNvPr id="1" name=""/>
        <p:cNvGrpSpPr/>
        <p:nvPr/>
      </p:nvGrpSpPr>
      <p:grpSpPr>
        <a:xfrm>
          <a:off x="0" y="0"/>
          <a:ext cx="0" cy="0"/>
          <a:chOff x="0" y="0"/>
          <a:chExt cx="0" cy="0"/>
        </a:xfrm>
      </p:grpSpPr>
      <p:sp>
        <p:nvSpPr>
          <p:cNvPr id="5" name="Title 1"/>
          <p:cNvSpPr>
            <a:spLocks noGrp="1"/>
          </p:cNvSpPr>
          <p:nvPr>
            <p:ph type="title"/>
          </p:nvPr>
        </p:nvSpPr>
        <p:spPr>
          <a:xfrm>
            <a:off x="2389717" y="4800600"/>
            <a:ext cx="7315200" cy="566738"/>
          </a:xfrm>
        </p:spPr>
        <p:txBody>
          <a:bodyPr anchor="b">
            <a:normAutofit/>
          </a:bodyPr>
          <a:lstStyle>
            <a:lvl1pPr algn="l">
              <a:defRPr sz="1350" b="1">
                <a:solidFill>
                  <a:schemeClr val="bg1"/>
                </a:solidFill>
                <a:latin typeface="Arial"/>
                <a:cs typeface="Arial"/>
              </a:defRPr>
            </a:lvl1pPr>
          </a:lstStyle>
          <a:p>
            <a:r>
              <a:rPr lang="en-US"/>
              <a:t>Click to edit Master title style</a:t>
            </a:r>
            <a:endParaRPr lang="en-US" dirty="0"/>
          </a:p>
        </p:txBody>
      </p:sp>
      <p:sp>
        <p:nvSpPr>
          <p:cNvPr id="6" name="Picture Placeholder 2"/>
          <p:cNvSpPr>
            <a:spLocks noGrp="1"/>
          </p:cNvSpPr>
          <p:nvPr>
            <p:ph type="pic" idx="1"/>
          </p:nvPr>
        </p:nvSpPr>
        <p:spPr>
          <a:xfrm>
            <a:off x="2389717" y="612775"/>
            <a:ext cx="7315200" cy="4114800"/>
          </a:xfrm>
        </p:spPr>
        <p:txBody>
          <a:bodyPr/>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7" name="Text Placeholder 3"/>
          <p:cNvSpPr>
            <a:spLocks noGrp="1"/>
          </p:cNvSpPr>
          <p:nvPr>
            <p:ph type="body" sz="half" idx="2"/>
          </p:nvPr>
        </p:nvSpPr>
        <p:spPr>
          <a:xfrm>
            <a:off x="2389717" y="5367338"/>
            <a:ext cx="7315200" cy="804862"/>
          </a:xfrm>
        </p:spPr>
        <p:txBody>
          <a:bodyPr>
            <a:normAutofit/>
          </a:bodyPr>
          <a:lstStyle>
            <a:lvl1pPr marL="0" indent="0">
              <a:buNone/>
              <a:defRPr sz="900">
                <a:solidFill>
                  <a:schemeClr val="bg1"/>
                </a:solidFill>
                <a:latin typeface="Arial"/>
                <a:cs typeface="Aria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2162980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Gra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590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31814" y="452954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2955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1"/>
            <a:ext cx="10160000" cy="609599"/>
          </a:xfrm>
          <a:prstGeom prst="rect">
            <a:avLst/>
          </a:prstGeom>
        </p:spPr>
        <p:txBody>
          <a:bodyPr anchor="t">
            <a:noAutofit/>
          </a:bodyPr>
          <a:lstStyle>
            <a:lvl1pPr algn="ctr">
              <a:defRPr sz="4000" baseline="0">
                <a:latin typeface="Arial"/>
                <a:cs typeface="Arial"/>
              </a:defRPr>
            </a:lvl1pPr>
          </a:lstStyle>
          <a:p>
            <a:r>
              <a:rPr lang="en-US" dirty="0"/>
              <a:t>Click to add title</a:t>
            </a:r>
          </a:p>
        </p:txBody>
      </p:sp>
    </p:spTree>
    <p:extLst>
      <p:ext uri="{BB962C8B-B14F-4D97-AF65-F5344CB8AC3E}">
        <p14:creationId xmlns:p14="http://schemas.microsoft.com/office/powerpoint/2010/main" val="230124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19200" y="1219201"/>
            <a:ext cx="10160000" cy="609599"/>
          </a:xfrm>
          <a:prstGeom prst="rect">
            <a:avLst/>
          </a:prstGeom>
        </p:spPr>
        <p:txBody>
          <a:bodyPr anchor="t">
            <a:normAutofit/>
          </a:bodyPr>
          <a:lstStyle>
            <a:lvl1pPr algn="l">
              <a:defRPr sz="3200" baseline="0">
                <a:latin typeface="Arial"/>
                <a:cs typeface="Arial"/>
              </a:defRPr>
            </a:lvl1pPr>
          </a:lstStyle>
          <a:p>
            <a:r>
              <a:rPr lang="en-US" dirty="0"/>
              <a:t>Click to add title</a:t>
            </a:r>
          </a:p>
        </p:txBody>
      </p:sp>
      <p:sp>
        <p:nvSpPr>
          <p:cNvPr id="3" name="Subtitle 2"/>
          <p:cNvSpPr>
            <a:spLocks noGrp="1"/>
          </p:cNvSpPr>
          <p:nvPr>
            <p:ph type="subTitle" idx="1" hasCustomPrompt="1"/>
          </p:nvPr>
        </p:nvSpPr>
        <p:spPr>
          <a:xfrm>
            <a:off x="1219200" y="1786127"/>
            <a:ext cx="10160000" cy="423672"/>
          </a:xfrm>
          <a:prstGeom prst="rect">
            <a:avLst/>
          </a:prstGeom>
        </p:spPr>
        <p:txBody>
          <a:bodyPr anchor="t">
            <a:normAutofit/>
          </a:bodyPr>
          <a:lstStyle>
            <a:lvl1pPr marL="0" indent="0" algn="l">
              <a:buNone/>
              <a:defRPr sz="1800"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8" name="Content Placeholder 2"/>
          <p:cNvSpPr>
            <a:spLocks noGrp="1"/>
          </p:cNvSpPr>
          <p:nvPr>
            <p:ph idx="13"/>
          </p:nvPr>
        </p:nvSpPr>
        <p:spPr>
          <a:xfrm>
            <a:off x="1219200" y="2453640"/>
            <a:ext cx="10160000" cy="3566160"/>
          </a:xfrm>
          <a:prstGeom prst="rect">
            <a:avLst/>
          </a:prstGeo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072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1320800" y="1371601"/>
            <a:ext cx="10160000" cy="609599"/>
          </a:xfrm>
          <a:prstGeom prst="rect">
            <a:avLst/>
          </a:prstGeom>
        </p:spPr>
        <p:txBody>
          <a:bodyPr anchor="t">
            <a:normAutofit/>
          </a:bodyPr>
          <a:lstStyle>
            <a:lvl1pPr algn="l">
              <a:defRPr sz="3200" baseline="0">
                <a:latin typeface="Arial"/>
                <a:cs typeface="Arial"/>
              </a:defRPr>
            </a:lvl1pPr>
          </a:lstStyle>
          <a:p>
            <a:r>
              <a:rPr lang="en-US" dirty="0"/>
              <a:t>Click to add title</a:t>
            </a:r>
          </a:p>
        </p:txBody>
      </p:sp>
      <p:sp>
        <p:nvSpPr>
          <p:cNvPr id="11" name="Content Placeholder 2"/>
          <p:cNvSpPr>
            <a:spLocks noGrp="1"/>
          </p:cNvSpPr>
          <p:nvPr>
            <p:ph idx="13"/>
          </p:nvPr>
        </p:nvSpPr>
        <p:spPr>
          <a:xfrm>
            <a:off x="1320800" y="2225040"/>
            <a:ext cx="10160000" cy="3566160"/>
          </a:xfrm>
          <a:prstGeom prst="rect">
            <a:avLst/>
          </a:prstGeo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103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1016000" y="1143002"/>
            <a:ext cx="10160000" cy="609599"/>
          </a:xfrm>
          <a:prstGeom prst="rect">
            <a:avLst/>
          </a:prstGeom>
        </p:spPr>
        <p:txBody>
          <a:bodyPr anchor="t">
            <a:normAutofit/>
          </a:bodyPr>
          <a:lstStyle>
            <a:lvl1pPr algn="ctr">
              <a:defRPr sz="3200" baseline="0">
                <a:latin typeface="Arial"/>
                <a:cs typeface="Arial"/>
              </a:defRPr>
            </a:lvl1pPr>
          </a:lstStyle>
          <a:p>
            <a:r>
              <a:rPr lang="en-US" dirty="0"/>
              <a:t>Click to add title</a:t>
            </a:r>
          </a:p>
        </p:txBody>
      </p:sp>
      <p:sp>
        <p:nvSpPr>
          <p:cNvPr id="9" name="Content Placeholder 2"/>
          <p:cNvSpPr>
            <a:spLocks noGrp="1"/>
          </p:cNvSpPr>
          <p:nvPr>
            <p:ph idx="13"/>
          </p:nvPr>
        </p:nvSpPr>
        <p:spPr>
          <a:xfrm>
            <a:off x="609600" y="1981200"/>
            <a:ext cx="5384800" cy="4114800"/>
          </a:xfrm>
          <a:prstGeom prst="rect">
            <a:avLst/>
          </a:prstGeo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4"/>
          </p:nvPr>
        </p:nvSpPr>
        <p:spPr>
          <a:xfrm>
            <a:off x="6197600" y="1981200"/>
            <a:ext cx="5384800" cy="4114800"/>
          </a:xfrm>
          <a:prstGeom prst="rect">
            <a:avLst/>
          </a:prstGeom>
        </p:spPr>
        <p:txBody>
          <a:bodyPr/>
          <a:lstStyle>
            <a:lvl1pPr marL="173038" indent="-173038">
              <a:buFont typeface="Arial"/>
              <a:buChar char="•"/>
              <a:defRPr sz="1800">
                <a:latin typeface="Arial"/>
                <a:cs typeface="Arial"/>
              </a:defRPr>
            </a:lvl1pPr>
            <a:lvl2pPr marL="403225" indent="-230188">
              <a:tabLst/>
              <a:defRPr sz="1800">
                <a:latin typeface="Arial"/>
                <a:cs typeface="Arial"/>
              </a:defRPr>
            </a:lvl2pPr>
            <a:lvl3pPr marL="568325" indent="-165100">
              <a:defRPr sz="1800">
                <a:latin typeface="Arial"/>
                <a:cs typeface="Arial"/>
              </a:defRPr>
            </a:lvl3pPr>
            <a:lvl4pPr marL="798513" indent="-230188">
              <a:defRPr sz="1800">
                <a:latin typeface="Arial"/>
                <a:cs typeface="Arial"/>
              </a:defRPr>
            </a:lvl4pPr>
            <a:lvl5pPr marL="971550" indent="-173038">
              <a:defRPr sz="1800">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7847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410200"/>
            <a:ext cx="7315200" cy="566738"/>
          </a:xfrm>
          <a:prstGeom prst="rect">
            <a:avLst/>
          </a:prstGeom>
        </p:spPr>
        <p:txBody>
          <a:bodyPr anchor="b">
            <a:normAutofit/>
          </a:bodyPr>
          <a:lstStyle>
            <a:lvl1pPr algn="l">
              <a:defRPr sz="1800" b="1">
                <a:latin typeface="Arial"/>
                <a:cs typeface="Arial"/>
              </a:defRPr>
            </a:lvl1pPr>
          </a:lstStyle>
          <a:p>
            <a:r>
              <a:rPr lang="en-US" dirty="0"/>
              <a:t>Click to edit Master title style</a:t>
            </a:r>
          </a:p>
        </p:txBody>
      </p:sp>
      <p:sp>
        <p:nvSpPr>
          <p:cNvPr id="3" name="Picture Placeholder 2"/>
          <p:cNvSpPr>
            <a:spLocks noGrp="1"/>
          </p:cNvSpPr>
          <p:nvPr>
            <p:ph type="pic" idx="1"/>
          </p:nvPr>
        </p:nvSpPr>
        <p:spPr>
          <a:xfrm>
            <a:off x="2389717" y="12223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976938"/>
            <a:ext cx="7315200" cy="804862"/>
          </a:xfrm>
          <a:prstGeom prst="rect">
            <a:avLst/>
          </a:prstGeom>
        </p:spPr>
        <p:txBody>
          <a:bodyPr>
            <a:normAutofit/>
          </a:bodyPr>
          <a:lstStyle>
            <a:lvl1pPr marL="0" indent="0">
              <a:buNone/>
              <a:defRPr sz="12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8770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728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ray Section Header">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1016000" y="2133603"/>
            <a:ext cx="10160000" cy="609599"/>
          </a:xfrm>
        </p:spPr>
        <p:txBody>
          <a:bodyPr anchor="t">
            <a:noAutofit/>
          </a:bodyPr>
          <a:lstStyle>
            <a:lvl1pPr algn="ctr">
              <a:defRPr sz="3000" baseline="0">
                <a:solidFill>
                  <a:schemeClr val="bg1"/>
                </a:solidFill>
                <a:latin typeface="Arial"/>
                <a:cs typeface="Arial"/>
              </a:defRPr>
            </a:lvl1pPr>
          </a:lstStyle>
          <a:p>
            <a:r>
              <a:rPr lang="en-US" dirty="0"/>
              <a:t>Click to add title</a:t>
            </a:r>
          </a:p>
        </p:txBody>
      </p:sp>
    </p:spTree>
    <p:extLst>
      <p:ext uri="{BB962C8B-B14F-4D97-AF65-F5344CB8AC3E}">
        <p14:creationId xmlns:p14="http://schemas.microsoft.com/office/powerpoint/2010/main" val="253902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Gray Title Subtitle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524000" y="914404"/>
            <a:ext cx="10160000" cy="609599"/>
          </a:xfrm>
        </p:spPr>
        <p:txBody>
          <a:bodyPr anchor="t">
            <a:normAutofit/>
          </a:bodyPr>
          <a:lstStyle>
            <a:lvl1pPr algn="l">
              <a:defRPr sz="2400" baseline="0">
                <a:solidFill>
                  <a:schemeClr val="bg1"/>
                </a:solidFill>
                <a:latin typeface="Arial"/>
                <a:cs typeface="Arial"/>
              </a:defRPr>
            </a:lvl1pPr>
          </a:lstStyle>
          <a:p>
            <a:r>
              <a:rPr lang="en-US" dirty="0"/>
              <a:t>Click to add title</a:t>
            </a:r>
          </a:p>
        </p:txBody>
      </p:sp>
      <p:sp>
        <p:nvSpPr>
          <p:cNvPr id="8" name="Subtitle 2"/>
          <p:cNvSpPr>
            <a:spLocks noGrp="1"/>
          </p:cNvSpPr>
          <p:nvPr>
            <p:ph type="subTitle" idx="1" hasCustomPrompt="1"/>
          </p:nvPr>
        </p:nvSpPr>
        <p:spPr>
          <a:xfrm>
            <a:off x="1524000" y="1481328"/>
            <a:ext cx="10160000" cy="423672"/>
          </a:xfrm>
        </p:spPr>
        <p:txBody>
          <a:bodyPr anchor="t">
            <a:normAutofit/>
          </a:bodyPr>
          <a:lstStyle>
            <a:lvl1pPr marL="0" indent="0" algn="l">
              <a:buNone/>
              <a:defRPr sz="1350" b="1">
                <a:solidFill>
                  <a:schemeClr val="bg1"/>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add subtitle</a:t>
            </a:r>
          </a:p>
        </p:txBody>
      </p:sp>
      <p:sp>
        <p:nvSpPr>
          <p:cNvPr id="9" name="Content Placeholder 2"/>
          <p:cNvSpPr>
            <a:spLocks noGrp="1"/>
          </p:cNvSpPr>
          <p:nvPr>
            <p:ph idx="13"/>
          </p:nvPr>
        </p:nvSpPr>
        <p:spPr>
          <a:xfrm>
            <a:off x="1524000" y="2148841"/>
            <a:ext cx="10160000" cy="3566160"/>
          </a:xfrm>
        </p:spPr>
        <p:txBody>
          <a:bodyPr/>
          <a:lstStyle>
            <a:lvl1pPr marL="129779" indent="-129779">
              <a:buFont typeface="Arial"/>
              <a:buChar char="•"/>
              <a:defRPr sz="1350">
                <a:solidFill>
                  <a:schemeClr val="bg1"/>
                </a:solidFill>
                <a:latin typeface="Arial"/>
                <a:cs typeface="Arial"/>
              </a:defRPr>
            </a:lvl1pPr>
            <a:lvl2pPr marL="302419" indent="-172641">
              <a:tabLst/>
              <a:defRPr sz="1350">
                <a:solidFill>
                  <a:schemeClr val="bg1"/>
                </a:solidFill>
                <a:latin typeface="Arial"/>
                <a:cs typeface="Arial"/>
              </a:defRPr>
            </a:lvl2pPr>
            <a:lvl3pPr marL="426244" indent="-123825">
              <a:defRPr sz="1350">
                <a:solidFill>
                  <a:schemeClr val="bg1"/>
                </a:solidFill>
                <a:latin typeface="Arial"/>
                <a:cs typeface="Arial"/>
              </a:defRPr>
            </a:lvl3pPr>
            <a:lvl4pPr marL="598885" indent="-172641">
              <a:defRPr sz="1350">
                <a:solidFill>
                  <a:schemeClr val="bg1"/>
                </a:solidFill>
                <a:latin typeface="Arial"/>
                <a:cs typeface="Arial"/>
              </a:defRPr>
            </a:lvl4pPr>
            <a:lvl5pPr marL="728663" indent="-129779">
              <a:defRPr sz="1350">
                <a:solidFill>
                  <a:schemeClr val="bg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328260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emf"/><Relationship Id="rId4" Type="http://schemas.openxmlformats.org/officeDocument/2006/relationships/slideLayout" Target="../slideLayouts/slideLayout1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273280" cy="690372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04832" y="6053329"/>
            <a:ext cx="1987296" cy="529225"/>
          </a:xfrm>
          <a:prstGeom prst="rect">
            <a:avLst/>
          </a:prstGeom>
        </p:spPr>
      </p:pic>
      <p:sp>
        <p:nvSpPr>
          <p:cNvPr id="9" name="Date Placeholder 3"/>
          <p:cNvSpPr>
            <a:spLocks noGrp="1"/>
          </p:cNvSpPr>
          <p:nvPr>
            <p:ph type="dt" sz="half" idx="2"/>
          </p:nvPr>
        </p:nvSpPr>
        <p:spPr>
          <a:xfrm>
            <a:off x="304800" y="6356351"/>
            <a:ext cx="1016000" cy="365125"/>
          </a:xfrm>
          <a:prstGeom prst="rect">
            <a:avLst/>
          </a:prstGeom>
        </p:spPr>
        <p:txBody>
          <a:bodyPr/>
          <a:lstStyle>
            <a:lvl1pPr>
              <a:defRPr sz="1000">
                <a:solidFill>
                  <a:schemeClr val="bg1"/>
                </a:solidFill>
                <a:latin typeface="Arial"/>
                <a:cs typeface="Arial"/>
              </a:defRPr>
            </a:lvl1pPr>
          </a:lstStyle>
          <a:p>
            <a:fld id="{F493F0E7-16B9-4054-8A62-0240149D4B5C}" type="datetimeFigureOut">
              <a:rPr lang="en-US" smtClean="0"/>
              <a:pPr/>
              <a:t>4/21/2023</a:t>
            </a:fld>
            <a:endParaRPr lang="en-US" dirty="0"/>
          </a:p>
        </p:txBody>
      </p:sp>
    </p:spTree>
    <p:extLst>
      <p:ext uri="{BB962C8B-B14F-4D97-AF65-F5344CB8AC3E}">
        <p14:creationId xmlns:p14="http://schemas.microsoft.com/office/powerpoint/2010/main" val="1321927449"/>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Slide Number Placeholder 5"/>
          <p:cNvSpPr txBox="1">
            <a:spLocks/>
          </p:cNvSpPr>
          <p:nvPr userDrawn="1"/>
        </p:nvSpPr>
        <p:spPr>
          <a:xfrm>
            <a:off x="101600" y="6645276"/>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900" smtClean="0"/>
              <a:pPr/>
              <a:t>‹#›</a:t>
            </a:fld>
            <a:endParaRPr lang="en-US" sz="900" dirty="0"/>
          </a:p>
        </p:txBody>
      </p:sp>
      <p:pic>
        <p:nvPicPr>
          <p:cNvPr id="10" name="Picture 9" descr="UAMS_Qualifier_CMYK.eps"/>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704832" y="6053328"/>
            <a:ext cx="1987296" cy="529226"/>
          </a:xfrm>
          <a:prstGeom prst="rect">
            <a:avLst/>
          </a:prstGeom>
        </p:spPr>
      </p:pic>
      <p:pic>
        <p:nvPicPr>
          <p:cNvPr id="3" name="Picture 2"/>
          <p:cNvPicPr>
            <a:picLocks noChangeAspect="1"/>
          </p:cNvPicPr>
          <p:nvPr userDrawn="1"/>
        </p:nvPicPr>
        <p:blipFill rotWithShape="1">
          <a:blip r:embed="rId9">
            <a:extLst>
              <a:ext uri="{28A0092B-C50C-407E-A947-70E740481C1C}">
                <a14:useLocalDpi xmlns:a14="http://schemas.microsoft.com/office/drawing/2010/main" val="0"/>
              </a:ext>
            </a:extLst>
          </a:blip>
          <a:srcRect t="15399"/>
          <a:stretch/>
        </p:blipFill>
        <p:spPr>
          <a:xfrm>
            <a:off x="0" y="-16042"/>
            <a:ext cx="12192000" cy="1676804"/>
          </a:xfrm>
          <a:prstGeom prst="rect">
            <a:avLst/>
          </a:prstGeom>
        </p:spPr>
      </p:pic>
    </p:spTree>
    <p:extLst>
      <p:ext uri="{BB962C8B-B14F-4D97-AF65-F5344CB8AC3E}">
        <p14:creationId xmlns:p14="http://schemas.microsoft.com/office/powerpoint/2010/main" val="8478170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12273280" cy="6903720"/>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704832" y="6053331"/>
            <a:ext cx="1987296" cy="529225"/>
          </a:xfrm>
          <a:prstGeom prst="rect">
            <a:avLst/>
          </a:prstGeom>
        </p:spPr>
      </p:pic>
      <p:sp>
        <p:nvSpPr>
          <p:cNvPr id="11" name="Slide Number Placeholder 5"/>
          <p:cNvSpPr txBox="1">
            <a:spLocks/>
          </p:cNvSpPr>
          <p:nvPr/>
        </p:nvSpPr>
        <p:spPr>
          <a:xfrm>
            <a:off x="101600" y="6645278"/>
            <a:ext cx="812800" cy="288925"/>
          </a:xfrm>
          <a:prstGeom prst="rect">
            <a:avLst/>
          </a:prstGeom>
        </p:spPr>
        <p:txBody>
          <a:bodyPr/>
          <a:lstStyle>
            <a:defPPr>
              <a:defRPr lang="en-US"/>
            </a:defPPr>
            <a:lvl1pPr marL="0" algn="ctr" defTabSz="914400" rtl="0" eaLnBrk="1" latinLnBrk="0" hangingPunct="1">
              <a:defRPr sz="1100"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6D0A92F-4BE2-9B4C-AE19-1C47AA9E536C}" type="slidenum">
              <a:rPr lang="en-US" sz="675" smtClean="0">
                <a:solidFill>
                  <a:srgbClr val="80807C"/>
                </a:solidFill>
              </a:rPr>
              <a:pPr/>
              <a:t>‹#›</a:t>
            </a:fld>
            <a:endParaRPr lang="en-US" sz="675" dirty="0">
              <a:solidFill>
                <a:srgbClr val="80807C"/>
              </a:solidFill>
            </a:endParaRPr>
          </a:p>
        </p:txBody>
      </p:sp>
    </p:spTree>
    <p:extLst>
      <p:ext uri="{BB962C8B-B14F-4D97-AF65-F5344CB8AC3E}">
        <p14:creationId xmlns:p14="http://schemas.microsoft.com/office/powerpoint/2010/main" val="334655454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8630-77FE-4230-8088-52AA8FECE0F3}"/>
              </a:ext>
            </a:extLst>
          </p:cNvPr>
          <p:cNvSpPr>
            <a:spLocks noGrp="1"/>
          </p:cNvSpPr>
          <p:nvPr>
            <p:ph type="ctrTitle"/>
          </p:nvPr>
        </p:nvSpPr>
        <p:spPr>
          <a:xfrm>
            <a:off x="5375565" y="1752601"/>
            <a:ext cx="6613236" cy="1219200"/>
          </a:xfrm>
        </p:spPr>
        <p:txBody>
          <a:bodyPr lIns="91440" tIns="45720" rIns="91440" bIns="45720" anchor="t">
            <a:normAutofit fontScale="90000"/>
          </a:bodyPr>
          <a:lstStyle/>
          <a:p>
            <a:pPr algn="r"/>
            <a:r>
              <a:rPr lang="en-US" dirty="0"/>
              <a:t>Department Improvement Plan (DIP) FY23 Pilot Program </a:t>
            </a:r>
            <a:br>
              <a:rPr lang="en-US" dirty="0"/>
            </a:br>
            <a:br>
              <a:rPr lang="en-US" dirty="0"/>
            </a:br>
            <a:endParaRPr lang="en-US" dirty="0"/>
          </a:p>
        </p:txBody>
      </p:sp>
    </p:spTree>
    <p:extLst>
      <p:ext uri="{BB962C8B-B14F-4D97-AF65-F5344CB8AC3E}">
        <p14:creationId xmlns:p14="http://schemas.microsoft.com/office/powerpoint/2010/main" val="325243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11">
            <a:extLst>
              <a:ext uri="{FF2B5EF4-FFF2-40B4-BE49-F238E27FC236}">
                <a16:creationId xmlns:a16="http://schemas.microsoft.com/office/drawing/2014/main" id="{BF31575B-AEF6-4959-BC27-B6CEE4901272}"/>
              </a:ext>
            </a:extLst>
          </p:cNvPr>
          <p:cNvGraphicFramePr/>
          <p:nvPr>
            <p:extLst>
              <p:ext uri="{D42A27DB-BD31-4B8C-83A1-F6EECF244321}">
                <p14:modId xmlns:p14="http://schemas.microsoft.com/office/powerpoint/2010/main" val="4177104039"/>
              </p:ext>
            </p:extLst>
          </p:nvPr>
        </p:nvGraphicFramePr>
        <p:xfrm>
          <a:off x="960583" y="1473341"/>
          <a:ext cx="10394182" cy="4105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661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5D3F-73B9-4B19-9D17-BDC94D01FEC3}"/>
              </a:ext>
            </a:extLst>
          </p:cNvPr>
          <p:cNvSpPr>
            <a:spLocks noGrp="1"/>
          </p:cNvSpPr>
          <p:nvPr>
            <p:ph type="ctrTitle"/>
          </p:nvPr>
        </p:nvSpPr>
        <p:spPr/>
        <p:txBody>
          <a:bodyPr/>
          <a:lstStyle/>
          <a:p>
            <a:r>
              <a:rPr lang="en-US" dirty="0"/>
              <a:t>Overview </a:t>
            </a:r>
          </a:p>
        </p:txBody>
      </p:sp>
      <p:sp>
        <p:nvSpPr>
          <p:cNvPr id="3" name="Content Placeholder 2">
            <a:extLst>
              <a:ext uri="{FF2B5EF4-FFF2-40B4-BE49-F238E27FC236}">
                <a16:creationId xmlns:a16="http://schemas.microsoft.com/office/drawing/2014/main" id="{C519A119-DB45-490A-9C54-8BE2063BBA24}"/>
              </a:ext>
            </a:extLst>
          </p:cNvPr>
          <p:cNvSpPr>
            <a:spLocks noGrp="1"/>
          </p:cNvSpPr>
          <p:nvPr>
            <p:ph idx="13"/>
          </p:nvPr>
        </p:nvSpPr>
        <p:spPr>
          <a:xfrm>
            <a:off x="1320800" y="2071868"/>
            <a:ext cx="10160000" cy="3719332"/>
          </a:xfrm>
        </p:spPr>
        <p:txBody>
          <a:bodyPr/>
          <a:lstStyle/>
          <a:p>
            <a:r>
              <a:rPr lang="en-US" sz="2400" dirty="0"/>
              <a:t>Department Improvement Plan (DIP) is designed as a three-phase program over a 6-month period that will provide leaders with the resources needed to increase employee engagement. </a:t>
            </a:r>
          </a:p>
          <a:p>
            <a:endParaRPr lang="en-US" sz="2400" dirty="0"/>
          </a:p>
          <a:p>
            <a:endParaRPr lang="en-US" dirty="0"/>
          </a:p>
        </p:txBody>
      </p:sp>
      <p:pic>
        <p:nvPicPr>
          <p:cNvPr id="5" name="Picture 4">
            <a:extLst>
              <a:ext uri="{FF2B5EF4-FFF2-40B4-BE49-F238E27FC236}">
                <a16:creationId xmlns:a16="http://schemas.microsoft.com/office/drawing/2014/main" id="{9F15D540-82B5-4491-A061-D3219100D004}"/>
              </a:ext>
            </a:extLst>
          </p:cNvPr>
          <p:cNvPicPr>
            <a:picLocks noChangeAspect="1"/>
          </p:cNvPicPr>
          <p:nvPr/>
        </p:nvPicPr>
        <p:blipFill>
          <a:blip r:embed="rId2"/>
          <a:stretch>
            <a:fillRect/>
          </a:stretch>
        </p:blipFill>
        <p:spPr>
          <a:xfrm>
            <a:off x="904275" y="3240192"/>
            <a:ext cx="10175106" cy="3566160"/>
          </a:xfrm>
          <a:prstGeom prst="rect">
            <a:avLst/>
          </a:prstGeom>
        </p:spPr>
      </p:pic>
    </p:spTree>
    <p:extLst>
      <p:ext uri="{BB962C8B-B14F-4D97-AF65-F5344CB8AC3E}">
        <p14:creationId xmlns:p14="http://schemas.microsoft.com/office/powerpoint/2010/main" val="175617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A81F51C-4970-0BE9-6F43-2FCA602022AC}"/>
              </a:ext>
            </a:extLst>
          </p:cNvPr>
          <p:cNvSpPr/>
          <p:nvPr/>
        </p:nvSpPr>
        <p:spPr>
          <a:xfrm>
            <a:off x="589810" y="2724133"/>
            <a:ext cx="3238500" cy="3058883"/>
          </a:xfrm>
          <a:prstGeom prst="roundRect">
            <a:avLst/>
          </a:prstGeom>
          <a:noFill/>
          <a:ln w="38100"/>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E7557506-94DF-B518-FD8E-B07F91DD8DE5}"/>
              </a:ext>
            </a:extLst>
          </p:cNvPr>
          <p:cNvSpPr/>
          <p:nvPr/>
        </p:nvSpPr>
        <p:spPr>
          <a:xfrm>
            <a:off x="4430487" y="2729212"/>
            <a:ext cx="3320142" cy="3058883"/>
          </a:xfrm>
          <a:prstGeom prst="roundRect">
            <a:avLst/>
          </a:prstGeom>
          <a:noFill/>
          <a:ln w="38100"/>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E615936E-27C4-9F6B-D3ED-379E282BA04A}"/>
              </a:ext>
            </a:extLst>
          </p:cNvPr>
          <p:cNvSpPr/>
          <p:nvPr/>
        </p:nvSpPr>
        <p:spPr>
          <a:xfrm>
            <a:off x="8352806" y="2724133"/>
            <a:ext cx="3178626" cy="3058884"/>
          </a:xfrm>
          <a:prstGeom prst="roundRect">
            <a:avLst/>
          </a:prstGeom>
          <a:noFill/>
          <a:ln w="38100"/>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9E117FB-900A-DC76-8DB2-6099E7F80CFF}"/>
              </a:ext>
            </a:extLst>
          </p:cNvPr>
          <p:cNvSpPr txBox="1"/>
          <p:nvPr/>
        </p:nvSpPr>
        <p:spPr>
          <a:xfrm>
            <a:off x="315685" y="1355517"/>
            <a:ext cx="11876315" cy="646331"/>
          </a:xfrm>
          <a:prstGeom prst="rect">
            <a:avLst/>
          </a:prstGeom>
          <a:noFill/>
        </p:spPr>
        <p:txBody>
          <a:bodyPr wrap="square" rtlCol="0">
            <a:spAutoFit/>
          </a:bodyPr>
          <a:lstStyle/>
          <a:p>
            <a:r>
              <a:rPr lang="en-US" sz="1800" dirty="0"/>
              <a:t>The People &amp; Culture Partner team will make the following commitments to department leadership during this 6-month journey: </a:t>
            </a:r>
          </a:p>
        </p:txBody>
      </p:sp>
      <p:sp>
        <p:nvSpPr>
          <p:cNvPr id="15" name="TextBox 14">
            <a:extLst>
              <a:ext uri="{FF2B5EF4-FFF2-40B4-BE49-F238E27FC236}">
                <a16:creationId xmlns:a16="http://schemas.microsoft.com/office/drawing/2014/main" id="{6B7A1E9D-2510-E95B-354D-889DFCF764E1}"/>
              </a:ext>
            </a:extLst>
          </p:cNvPr>
          <p:cNvSpPr txBox="1"/>
          <p:nvPr/>
        </p:nvSpPr>
        <p:spPr>
          <a:xfrm>
            <a:off x="1624732" y="2147546"/>
            <a:ext cx="1398892" cy="400110"/>
          </a:xfrm>
          <a:prstGeom prst="rect">
            <a:avLst/>
          </a:prstGeom>
          <a:noFill/>
        </p:spPr>
        <p:txBody>
          <a:bodyPr wrap="square" rtlCol="0">
            <a:spAutoFit/>
          </a:bodyPr>
          <a:lstStyle/>
          <a:p>
            <a:r>
              <a:rPr lang="en-US" sz="2000" b="1" dirty="0"/>
              <a:t>PHASE I</a:t>
            </a:r>
          </a:p>
        </p:txBody>
      </p:sp>
      <p:sp>
        <p:nvSpPr>
          <p:cNvPr id="16" name="TextBox 15">
            <a:extLst>
              <a:ext uri="{FF2B5EF4-FFF2-40B4-BE49-F238E27FC236}">
                <a16:creationId xmlns:a16="http://schemas.microsoft.com/office/drawing/2014/main" id="{342F0D58-94E9-DC64-0A1E-9D1A99DD0477}"/>
              </a:ext>
            </a:extLst>
          </p:cNvPr>
          <p:cNvSpPr txBox="1"/>
          <p:nvPr/>
        </p:nvSpPr>
        <p:spPr>
          <a:xfrm>
            <a:off x="5595871" y="2178324"/>
            <a:ext cx="1080745" cy="400110"/>
          </a:xfrm>
          <a:prstGeom prst="rect">
            <a:avLst/>
          </a:prstGeom>
          <a:noFill/>
        </p:spPr>
        <p:txBody>
          <a:bodyPr wrap="none" rtlCol="0">
            <a:spAutoFit/>
          </a:bodyPr>
          <a:lstStyle/>
          <a:p>
            <a:r>
              <a:rPr lang="en-US" sz="2000" b="1" dirty="0"/>
              <a:t>PHASE II</a:t>
            </a:r>
          </a:p>
        </p:txBody>
      </p:sp>
      <p:sp>
        <p:nvSpPr>
          <p:cNvPr id="17" name="TextBox 16">
            <a:extLst>
              <a:ext uri="{FF2B5EF4-FFF2-40B4-BE49-F238E27FC236}">
                <a16:creationId xmlns:a16="http://schemas.microsoft.com/office/drawing/2014/main" id="{59BBE2DB-2660-E17C-8535-0AF280817B03}"/>
              </a:ext>
            </a:extLst>
          </p:cNvPr>
          <p:cNvSpPr txBox="1"/>
          <p:nvPr/>
        </p:nvSpPr>
        <p:spPr>
          <a:xfrm>
            <a:off x="9405100" y="2186513"/>
            <a:ext cx="1149674" cy="400110"/>
          </a:xfrm>
          <a:prstGeom prst="rect">
            <a:avLst/>
          </a:prstGeom>
          <a:noFill/>
        </p:spPr>
        <p:txBody>
          <a:bodyPr wrap="none" rtlCol="0">
            <a:spAutoFit/>
          </a:bodyPr>
          <a:lstStyle/>
          <a:p>
            <a:r>
              <a:rPr lang="en-US" sz="2000" b="1" dirty="0"/>
              <a:t>PHASE III</a:t>
            </a:r>
          </a:p>
        </p:txBody>
      </p:sp>
      <p:sp>
        <p:nvSpPr>
          <p:cNvPr id="13" name="TextBox 12">
            <a:extLst>
              <a:ext uri="{FF2B5EF4-FFF2-40B4-BE49-F238E27FC236}">
                <a16:creationId xmlns:a16="http://schemas.microsoft.com/office/drawing/2014/main" id="{49DF8198-BD6F-40A8-8DBB-B36C2D41E5FE}"/>
              </a:ext>
            </a:extLst>
          </p:cNvPr>
          <p:cNvSpPr txBox="1"/>
          <p:nvPr/>
        </p:nvSpPr>
        <p:spPr>
          <a:xfrm>
            <a:off x="966228" y="2960912"/>
            <a:ext cx="2485663" cy="2585323"/>
          </a:xfrm>
          <a:prstGeom prst="rect">
            <a:avLst/>
          </a:prstGeom>
          <a:noFill/>
        </p:spPr>
        <p:txBody>
          <a:bodyPr wrap="square">
            <a:spAutoFit/>
          </a:bodyPr>
          <a:lstStyle/>
          <a:p>
            <a:pPr lvl="0" algn="l">
              <a:buFontTx/>
              <a:buNone/>
            </a:pPr>
            <a:r>
              <a:rPr lang="en-US" sz="1800" dirty="0"/>
              <a:t>Partner and collaborate to develop a strategic road map with the emphasis on improving employee well-being, recognition, and culture as outlined by Organizational Leadership.</a:t>
            </a:r>
          </a:p>
        </p:txBody>
      </p:sp>
      <p:sp>
        <p:nvSpPr>
          <p:cNvPr id="18" name="TextBox 17">
            <a:extLst>
              <a:ext uri="{FF2B5EF4-FFF2-40B4-BE49-F238E27FC236}">
                <a16:creationId xmlns:a16="http://schemas.microsoft.com/office/drawing/2014/main" id="{FDDB3C89-02D1-417B-AC07-0A3DBD866687}"/>
              </a:ext>
            </a:extLst>
          </p:cNvPr>
          <p:cNvSpPr txBox="1"/>
          <p:nvPr/>
        </p:nvSpPr>
        <p:spPr>
          <a:xfrm>
            <a:off x="4707313" y="2822412"/>
            <a:ext cx="3093057" cy="2862322"/>
          </a:xfrm>
          <a:prstGeom prst="rect">
            <a:avLst/>
          </a:prstGeom>
          <a:noFill/>
        </p:spPr>
        <p:txBody>
          <a:bodyPr wrap="square">
            <a:spAutoFit/>
          </a:bodyPr>
          <a:lstStyle/>
          <a:p>
            <a:r>
              <a:rPr lang="en-US" dirty="0"/>
              <a:t>Facilitate a team presentation and review your Department Needs Assessment. Collaborate with department leaders to develop an action plan for enhancing leadership competencies, intradepartmental communication, and change management.</a:t>
            </a:r>
          </a:p>
        </p:txBody>
      </p:sp>
      <p:sp>
        <p:nvSpPr>
          <p:cNvPr id="19" name="TextBox 18">
            <a:extLst>
              <a:ext uri="{FF2B5EF4-FFF2-40B4-BE49-F238E27FC236}">
                <a16:creationId xmlns:a16="http://schemas.microsoft.com/office/drawing/2014/main" id="{273508BD-CD62-4D6C-82D0-4ED38C05742C}"/>
              </a:ext>
            </a:extLst>
          </p:cNvPr>
          <p:cNvSpPr txBox="1"/>
          <p:nvPr/>
        </p:nvSpPr>
        <p:spPr>
          <a:xfrm>
            <a:off x="8699287" y="3514909"/>
            <a:ext cx="2485663" cy="1477328"/>
          </a:xfrm>
          <a:prstGeom prst="rect">
            <a:avLst/>
          </a:prstGeom>
          <a:noFill/>
        </p:spPr>
        <p:txBody>
          <a:bodyPr wrap="square">
            <a:spAutoFit/>
          </a:bodyPr>
          <a:lstStyle/>
          <a:p>
            <a:r>
              <a:rPr lang="en-US" dirty="0"/>
              <a:t>Continued support with collaborative follow-up, additional surveys, and guidance on obtaining action plan deliverables.</a:t>
            </a:r>
          </a:p>
        </p:txBody>
      </p:sp>
    </p:spTree>
    <p:extLst>
      <p:ext uri="{BB962C8B-B14F-4D97-AF65-F5344CB8AC3E}">
        <p14:creationId xmlns:p14="http://schemas.microsoft.com/office/powerpoint/2010/main" val="145558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2BC6-EC10-42C7-ABA7-F03E969E4CE5}"/>
              </a:ext>
            </a:extLst>
          </p:cNvPr>
          <p:cNvSpPr>
            <a:spLocks noGrp="1"/>
          </p:cNvSpPr>
          <p:nvPr>
            <p:ph type="ctrTitle"/>
          </p:nvPr>
        </p:nvSpPr>
        <p:spPr/>
        <p:txBody>
          <a:bodyPr>
            <a:normAutofit/>
          </a:bodyPr>
          <a:lstStyle/>
          <a:p>
            <a:pPr algn="l"/>
            <a:r>
              <a:rPr lang="en-US" dirty="0"/>
              <a:t>Phase I – Assessment (May – June) </a:t>
            </a:r>
          </a:p>
        </p:txBody>
      </p:sp>
      <p:graphicFrame>
        <p:nvGraphicFramePr>
          <p:cNvPr id="9" name="Content Placeholder 8">
            <a:extLst>
              <a:ext uri="{FF2B5EF4-FFF2-40B4-BE49-F238E27FC236}">
                <a16:creationId xmlns:a16="http://schemas.microsoft.com/office/drawing/2014/main" id="{4CAA85CC-18D9-4DA3-A2EA-0540FC2CFB53}"/>
              </a:ext>
            </a:extLst>
          </p:cNvPr>
          <p:cNvGraphicFramePr>
            <a:graphicFrameLocks noGrp="1"/>
          </p:cNvGraphicFramePr>
          <p:nvPr>
            <p:ph idx="13"/>
            <p:extLst>
              <p:ext uri="{D42A27DB-BD31-4B8C-83A1-F6EECF244321}">
                <p14:modId xmlns:p14="http://schemas.microsoft.com/office/powerpoint/2010/main" val="582669692"/>
              </p:ext>
            </p:extLst>
          </p:nvPr>
        </p:nvGraphicFramePr>
        <p:xfrm>
          <a:off x="609600" y="1981200"/>
          <a:ext cx="10861675" cy="391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0956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2BC6-EC10-42C7-ABA7-F03E969E4CE5}"/>
              </a:ext>
            </a:extLst>
          </p:cNvPr>
          <p:cNvSpPr>
            <a:spLocks noGrp="1"/>
          </p:cNvSpPr>
          <p:nvPr>
            <p:ph type="ctrTitle"/>
          </p:nvPr>
        </p:nvSpPr>
        <p:spPr/>
        <p:txBody>
          <a:bodyPr>
            <a:normAutofit fontScale="90000"/>
          </a:bodyPr>
          <a:lstStyle/>
          <a:p>
            <a:pPr algn="l"/>
            <a:r>
              <a:rPr lang="en-US" dirty="0"/>
              <a:t>Phase 2 – Development and Implementation  (July 2023) </a:t>
            </a:r>
          </a:p>
        </p:txBody>
      </p:sp>
      <p:graphicFrame>
        <p:nvGraphicFramePr>
          <p:cNvPr id="9" name="Content Placeholder 8">
            <a:extLst>
              <a:ext uri="{FF2B5EF4-FFF2-40B4-BE49-F238E27FC236}">
                <a16:creationId xmlns:a16="http://schemas.microsoft.com/office/drawing/2014/main" id="{4CAA85CC-18D9-4DA3-A2EA-0540FC2CFB53}"/>
              </a:ext>
            </a:extLst>
          </p:cNvPr>
          <p:cNvGraphicFramePr>
            <a:graphicFrameLocks noGrp="1"/>
          </p:cNvGraphicFramePr>
          <p:nvPr>
            <p:ph idx="13"/>
            <p:extLst>
              <p:ext uri="{D42A27DB-BD31-4B8C-83A1-F6EECF244321}">
                <p14:modId xmlns:p14="http://schemas.microsoft.com/office/powerpoint/2010/main" val="1937301586"/>
              </p:ext>
            </p:extLst>
          </p:nvPr>
        </p:nvGraphicFramePr>
        <p:xfrm>
          <a:off x="609600" y="1981200"/>
          <a:ext cx="10861675" cy="391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373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2BC6-EC10-42C7-ABA7-F03E969E4CE5}"/>
              </a:ext>
            </a:extLst>
          </p:cNvPr>
          <p:cNvSpPr>
            <a:spLocks noGrp="1"/>
          </p:cNvSpPr>
          <p:nvPr>
            <p:ph type="ctrTitle"/>
          </p:nvPr>
        </p:nvSpPr>
        <p:spPr/>
        <p:txBody>
          <a:bodyPr>
            <a:normAutofit/>
          </a:bodyPr>
          <a:lstStyle/>
          <a:p>
            <a:pPr algn="l"/>
            <a:r>
              <a:rPr lang="en-US" dirty="0"/>
              <a:t>Phase 3 – Measure for Success </a:t>
            </a:r>
          </a:p>
        </p:txBody>
      </p:sp>
      <p:graphicFrame>
        <p:nvGraphicFramePr>
          <p:cNvPr id="9" name="Content Placeholder 8">
            <a:extLst>
              <a:ext uri="{FF2B5EF4-FFF2-40B4-BE49-F238E27FC236}">
                <a16:creationId xmlns:a16="http://schemas.microsoft.com/office/drawing/2014/main" id="{4CAA85CC-18D9-4DA3-A2EA-0540FC2CFB53}"/>
              </a:ext>
            </a:extLst>
          </p:cNvPr>
          <p:cNvGraphicFramePr>
            <a:graphicFrameLocks noGrp="1"/>
          </p:cNvGraphicFramePr>
          <p:nvPr>
            <p:ph idx="13"/>
            <p:extLst>
              <p:ext uri="{D42A27DB-BD31-4B8C-83A1-F6EECF244321}">
                <p14:modId xmlns:p14="http://schemas.microsoft.com/office/powerpoint/2010/main" val="1776540129"/>
              </p:ext>
            </p:extLst>
          </p:nvPr>
        </p:nvGraphicFramePr>
        <p:xfrm>
          <a:off x="609600" y="1752601"/>
          <a:ext cx="10861675" cy="43891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734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5B539-E77E-4EC2-9D7A-3A13B6DFE896}"/>
              </a:ext>
            </a:extLst>
          </p:cNvPr>
          <p:cNvSpPr>
            <a:spLocks noGrp="1"/>
          </p:cNvSpPr>
          <p:nvPr>
            <p:ph type="ctrTitle"/>
          </p:nvPr>
        </p:nvSpPr>
        <p:spPr>
          <a:xfrm>
            <a:off x="6233712" y="2044860"/>
            <a:ext cx="5469681" cy="1566441"/>
          </a:xfrm>
        </p:spPr>
        <p:txBody>
          <a:bodyPr>
            <a:normAutofit/>
          </a:bodyPr>
          <a:lstStyle/>
          <a:p>
            <a:pPr algn="l"/>
            <a:r>
              <a:rPr lang="en-US" dirty="0"/>
              <a:t>Please consult with your People &amp; Culture Partner (PCP) for next steps.  </a:t>
            </a:r>
            <a:br>
              <a:rPr lang="en-US" dirty="0"/>
            </a:br>
            <a:endParaRPr lang="en-US" dirty="0"/>
          </a:p>
        </p:txBody>
      </p:sp>
      <p:pic>
        <p:nvPicPr>
          <p:cNvPr id="6" name="Picture 5">
            <a:extLst>
              <a:ext uri="{FF2B5EF4-FFF2-40B4-BE49-F238E27FC236}">
                <a16:creationId xmlns:a16="http://schemas.microsoft.com/office/drawing/2014/main" id="{FDD49298-C7A4-4022-A4CE-EBAAE013D7EC}"/>
              </a:ext>
            </a:extLst>
          </p:cNvPr>
          <p:cNvPicPr>
            <a:picLocks noChangeAspect="1"/>
          </p:cNvPicPr>
          <p:nvPr/>
        </p:nvPicPr>
        <p:blipFill>
          <a:blip r:embed="rId2"/>
          <a:stretch>
            <a:fillRect/>
          </a:stretch>
        </p:blipFill>
        <p:spPr>
          <a:xfrm>
            <a:off x="488607" y="1228483"/>
            <a:ext cx="5105941" cy="4142169"/>
          </a:xfrm>
          <a:prstGeom prst="rect">
            <a:avLst/>
          </a:prstGeom>
          <a:effectLst>
            <a:outerShdw blurRad="50800" dist="50800" dir="5400000" algn="ctr" rotWithShape="0">
              <a:schemeClr val="bg1">
                <a:lumMod val="95000"/>
              </a:schemeClr>
            </a:outerShdw>
          </a:effectLst>
        </p:spPr>
      </p:pic>
    </p:spTree>
    <p:extLst>
      <p:ext uri="{BB962C8B-B14F-4D97-AF65-F5344CB8AC3E}">
        <p14:creationId xmlns:p14="http://schemas.microsoft.com/office/powerpoint/2010/main" val="3892308326"/>
      </p:ext>
    </p:extLst>
  </p:cSld>
  <p:clrMapOvr>
    <a:masterClrMapping/>
  </p:clrMapOvr>
</p:sld>
</file>

<file path=ppt/theme/theme1.xml><?xml version="1.0" encoding="utf-8"?>
<a:theme xmlns:a="http://schemas.openxmlformats.org/drawingml/2006/main" name="UAMS – 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3785</TotalTime>
  <Words>680</Words>
  <Application>Microsoft Office PowerPoint</Application>
  <PresentationFormat>Widescreen</PresentationFormat>
  <Paragraphs>67</Paragraphs>
  <Slides>8</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Calibri Light</vt:lpstr>
      <vt:lpstr>UAMS – Red</vt:lpstr>
      <vt:lpstr>Custom Design</vt:lpstr>
      <vt:lpstr>5_Custom Design</vt:lpstr>
      <vt:lpstr>Department Improvement Plan (DIP) FY23 Pilot Program   </vt:lpstr>
      <vt:lpstr>PowerPoint Presentation</vt:lpstr>
      <vt:lpstr>Overview </vt:lpstr>
      <vt:lpstr>PowerPoint Presentation</vt:lpstr>
      <vt:lpstr>Phase I – Assessment (May – June) </vt:lpstr>
      <vt:lpstr>Phase 2 – Development and Implementation  (July 2023) </vt:lpstr>
      <vt:lpstr>Phase 3 – Measure for Success </vt:lpstr>
      <vt:lpstr>Please consult with your People &amp; Culture Partner (PCP) for next steps.   </vt:lpstr>
    </vt:vector>
  </TitlesOfParts>
  <Company>UAMS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UAMS 2022 Employee Engagement Survey Overview</dc:title>
  <dc:creator>Balbo, Eric</dc:creator>
  <cp:lastModifiedBy>Ruth, Ralynn</cp:lastModifiedBy>
  <cp:revision>91</cp:revision>
  <dcterms:created xsi:type="dcterms:W3CDTF">2023-02-28T18:44:38Z</dcterms:created>
  <dcterms:modified xsi:type="dcterms:W3CDTF">2023-04-21T19:54:23Z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ca390d5-a4f3-448c-8368-24080179bc53_Enabled">
    <vt:lpwstr>true</vt:lpwstr>
  </property>
  <property fmtid="{D5CDD505-2E9C-101B-9397-08002B2CF9AE}" pid="3" name="MSIP_Label_8ca390d5-a4f3-448c-8368-24080179bc53_SetDate">
    <vt:lpwstr>2023-03-07T19:42:31Z</vt:lpwstr>
  </property>
  <property fmtid="{D5CDD505-2E9C-101B-9397-08002B2CF9AE}" pid="4" name="MSIP_Label_8ca390d5-a4f3-448c-8368-24080179bc53_Method">
    <vt:lpwstr>Standard</vt:lpwstr>
  </property>
  <property fmtid="{D5CDD505-2E9C-101B-9397-08002B2CF9AE}" pid="5" name="MSIP_Label_8ca390d5-a4f3-448c-8368-24080179bc53_Name">
    <vt:lpwstr>Low Risk</vt:lpwstr>
  </property>
  <property fmtid="{D5CDD505-2E9C-101B-9397-08002B2CF9AE}" pid="6" name="MSIP_Label_8ca390d5-a4f3-448c-8368-24080179bc53_SiteId">
    <vt:lpwstr>5b703aa0-061f-4ed9-beca-765a39ee1304</vt:lpwstr>
  </property>
  <property fmtid="{D5CDD505-2E9C-101B-9397-08002B2CF9AE}" pid="7" name="MSIP_Label_8ca390d5-a4f3-448c-8368-24080179bc53_ActionId">
    <vt:lpwstr>0ac57885-f812-4cc1-a54a-63a1a9c7a5ab</vt:lpwstr>
  </property>
  <property fmtid="{D5CDD505-2E9C-101B-9397-08002B2CF9AE}" pid="8" name="MSIP_Label_8ca390d5-a4f3-448c-8368-24080179bc53_ContentBits">
    <vt:lpwstr>0</vt:lpwstr>
  </property>
</Properties>
</file>